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65" r:id="rId1"/>
  </p:sldMasterIdLst>
  <p:notesMasterIdLst>
    <p:notesMasterId r:id="rId27"/>
  </p:notesMasterIdLst>
  <p:handoutMasterIdLst>
    <p:handoutMasterId r:id="rId28"/>
  </p:handoutMasterIdLst>
  <p:sldIdLst>
    <p:sldId id="504" r:id="rId2"/>
    <p:sldId id="360" r:id="rId3"/>
    <p:sldId id="516" r:id="rId4"/>
    <p:sldId id="551" r:id="rId5"/>
    <p:sldId id="538" r:id="rId6"/>
    <p:sldId id="539" r:id="rId7"/>
    <p:sldId id="546" r:id="rId8"/>
    <p:sldId id="258" r:id="rId9"/>
    <p:sldId id="259" r:id="rId10"/>
    <p:sldId id="260" r:id="rId11"/>
    <p:sldId id="261" r:id="rId12"/>
    <p:sldId id="262" r:id="rId13"/>
    <p:sldId id="263" r:id="rId14"/>
    <p:sldId id="257" r:id="rId15"/>
    <p:sldId id="548" r:id="rId16"/>
    <p:sldId id="549" r:id="rId17"/>
    <p:sldId id="550" r:id="rId18"/>
    <p:sldId id="540" r:id="rId19"/>
    <p:sldId id="541" r:id="rId20"/>
    <p:sldId id="545" r:id="rId21"/>
    <p:sldId id="544" r:id="rId22"/>
    <p:sldId id="532" r:id="rId23"/>
    <p:sldId id="513" r:id="rId24"/>
    <p:sldId id="533" r:id="rId25"/>
    <p:sldId id="495" r:id="rId26"/>
  </p:sldIdLst>
  <p:sldSz cx="10693400" cy="7561263"/>
  <p:notesSz cx="6735763" cy="9866313"/>
  <p:embeddedFontLst>
    <p:embeddedFont>
      <p:font typeface="HGPｺﾞｼｯｸM" panose="020B0600000000000000" pitchFamily="50" charset="-128"/>
      <p:regular r:id="rId29"/>
    </p:embeddedFont>
    <p:embeddedFont>
      <p:font typeface="HGP創英角ｺﾞｼｯｸUB" panose="020B0900000000000000" pitchFamily="50" charset="-128"/>
      <p:regular r:id="rId30"/>
    </p:embeddedFont>
    <p:embeddedFont>
      <p:font typeface="ＭＳ Ｐゴシック" panose="020B0600070205080204" pitchFamily="50" charset="-128"/>
      <p:regular r:id="rId31"/>
    </p:embeddedFont>
    <p:embeddedFont>
      <p:font typeface="Calibri" panose="020F0502020204030204" pitchFamily="34" charset="0"/>
      <p:regular r:id="rId32"/>
      <p:bold r:id="rId33"/>
      <p:italic r:id="rId34"/>
      <p:boldItalic r:id="rId35"/>
    </p:embeddedFont>
  </p:embeddedFontLst>
  <p:defaultTextStyle>
    <a:defPPr>
      <a:defRPr lang="ja-JP"/>
    </a:defPPr>
    <a:lvl1pPr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34" charset="-128"/>
        <a:cs typeface="+mn-cs"/>
      </a:defRPr>
    </a:lvl1pPr>
    <a:lvl2pPr marL="520700" indent="-63500"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34" charset="-128"/>
        <a:cs typeface="+mn-cs"/>
      </a:defRPr>
    </a:lvl2pPr>
    <a:lvl3pPr marL="1042988" indent="-128588"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34" charset="-128"/>
        <a:cs typeface="+mn-cs"/>
      </a:defRPr>
    </a:lvl3pPr>
    <a:lvl4pPr marL="1563688" indent="-192088"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34" charset="-128"/>
        <a:cs typeface="+mn-cs"/>
      </a:defRPr>
    </a:lvl4pPr>
    <a:lvl5pPr marL="2085975" indent="-257175" algn="l" defTabSz="1042988" rtl="0" eaLnBrk="0" fontAlgn="base" hangingPunct="0">
      <a:spcBef>
        <a:spcPct val="0"/>
      </a:spcBef>
      <a:spcAft>
        <a:spcPct val="0"/>
      </a:spcAft>
      <a:defRPr kumimoji="1" sz="20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umimoji="1" sz="20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382">
          <p15:clr>
            <a:srgbClr val="A4A3A4"/>
          </p15:clr>
        </p15:guide>
        <p15:guide id="2" pos="3369">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E850"/>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572" autoAdjust="0"/>
  </p:normalViewPr>
  <p:slideViewPr>
    <p:cSldViewPr>
      <p:cViewPr varScale="1">
        <p:scale>
          <a:sx n="42" d="100"/>
          <a:sy n="42" d="100"/>
        </p:scale>
        <p:origin x="1724" y="44"/>
      </p:cViewPr>
      <p:guideLst>
        <p:guide orient="horz" pos="2382"/>
        <p:guide pos="33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8" d="100"/>
          <a:sy n="78" d="100"/>
        </p:scale>
        <p:origin x="4112" y="176"/>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C48AA-50C3-164E-8014-6D984DDCF47D}" type="doc">
      <dgm:prSet loTypeId="urn:microsoft.com/office/officeart/2005/8/layout/hChevron3" loCatId="" qsTypeId="urn:microsoft.com/office/officeart/2005/8/quickstyle/simple1" qsCatId="simple" csTypeId="urn:microsoft.com/office/officeart/2005/8/colors/accent1_2" csCatId="accent1" phldr="1"/>
      <dgm:spPr/>
    </dgm:pt>
    <dgm:pt modelId="{CBC2DE1D-FFEF-3F4F-B29F-682E54BFDE32}">
      <dgm:prSet phldrT="[テキスト]"/>
      <dgm:spPr/>
      <dgm:t>
        <a:bodyPr/>
        <a:lstStyle/>
        <a:p>
          <a:r>
            <a:rPr kumimoji="1" lang="ja-JP" altLang="en-US"/>
            <a:t>原料</a:t>
          </a:r>
        </a:p>
      </dgm:t>
    </dgm:pt>
    <dgm:pt modelId="{23D933AE-B441-174E-8847-6707194AA530}" type="parTrans" cxnId="{2EEF920A-6CA4-DB48-8043-EA9490DF264E}">
      <dgm:prSet/>
      <dgm:spPr/>
      <dgm:t>
        <a:bodyPr/>
        <a:lstStyle/>
        <a:p>
          <a:endParaRPr kumimoji="1" lang="ja-JP" altLang="en-US"/>
        </a:p>
      </dgm:t>
    </dgm:pt>
    <dgm:pt modelId="{3CAF2FC2-62C2-3B40-89D9-A24F28AE23C6}" type="sibTrans" cxnId="{2EEF920A-6CA4-DB48-8043-EA9490DF264E}">
      <dgm:prSet/>
      <dgm:spPr/>
      <dgm:t>
        <a:bodyPr/>
        <a:lstStyle/>
        <a:p>
          <a:endParaRPr kumimoji="1" lang="ja-JP" altLang="en-US"/>
        </a:p>
      </dgm:t>
    </dgm:pt>
    <dgm:pt modelId="{2029B2CA-471A-B24D-9C5D-137BB6E57C7B}">
      <dgm:prSet phldrT="[テキスト]"/>
      <dgm:spPr/>
      <dgm:t>
        <a:bodyPr/>
        <a:lstStyle/>
        <a:p>
          <a:r>
            <a:rPr kumimoji="1" lang="ja-JP" altLang="en-US"/>
            <a:t>加工</a:t>
          </a:r>
        </a:p>
      </dgm:t>
    </dgm:pt>
    <dgm:pt modelId="{F72A350B-D486-D94E-963D-86A066628653}" type="parTrans" cxnId="{B8543180-473F-7046-B878-6C596288A56B}">
      <dgm:prSet/>
      <dgm:spPr/>
      <dgm:t>
        <a:bodyPr/>
        <a:lstStyle/>
        <a:p>
          <a:endParaRPr kumimoji="1" lang="ja-JP" altLang="en-US"/>
        </a:p>
      </dgm:t>
    </dgm:pt>
    <dgm:pt modelId="{BC78B9E9-D9AF-8941-9C57-EA4B27D8B2E6}" type="sibTrans" cxnId="{B8543180-473F-7046-B878-6C596288A56B}">
      <dgm:prSet/>
      <dgm:spPr/>
      <dgm:t>
        <a:bodyPr/>
        <a:lstStyle/>
        <a:p>
          <a:endParaRPr kumimoji="1" lang="ja-JP" altLang="en-US"/>
        </a:p>
      </dgm:t>
    </dgm:pt>
    <dgm:pt modelId="{1DE2BB07-5AB9-B048-BD42-8C33F7DC8C02}">
      <dgm:prSet phldrT="[テキスト]"/>
      <dgm:spPr/>
      <dgm:t>
        <a:bodyPr/>
        <a:lstStyle/>
        <a:p>
          <a:r>
            <a:rPr kumimoji="1" lang="ja-JP" altLang="en-US"/>
            <a:t>組立</a:t>
          </a:r>
        </a:p>
      </dgm:t>
    </dgm:pt>
    <dgm:pt modelId="{8A6C3050-4C44-1C47-8E80-1E95CA0E0CFB}" type="parTrans" cxnId="{A16EA2FF-CAF5-E044-A228-484BB18E4858}">
      <dgm:prSet/>
      <dgm:spPr/>
      <dgm:t>
        <a:bodyPr/>
        <a:lstStyle/>
        <a:p>
          <a:endParaRPr kumimoji="1" lang="ja-JP" altLang="en-US"/>
        </a:p>
      </dgm:t>
    </dgm:pt>
    <dgm:pt modelId="{B6AE8C25-0F5C-E747-A979-EAC7606AB79D}" type="sibTrans" cxnId="{A16EA2FF-CAF5-E044-A228-484BB18E4858}">
      <dgm:prSet/>
      <dgm:spPr/>
      <dgm:t>
        <a:bodyPr/>
        <a:lstStyle/>
        <a:p>
          <a:endParaRPr kumimoji="1" lang="ja-JP" altLang="en-US"/>
        </a:p>
      </dgm:t>
    </dgm:pt>
    <dgm:pt modelId="{D0FDA8D1-DBE6-8E4A-9E16-C1E471B155DF}">
      <dgm:prSet/>
      <dgm:spPr/>
      <dgm:t>
        <a:bodyPr/>
        <a:lstStyle/>
        <a:p>
          <a:r>
            <a:rPr kumimoji="1" lang="ja-JP" altLang="en-US"/>
            <a:t>流通</a:t>
          </a:r>
        </a:p>
      </dgm:t>
    </dgm:pt>
    <dgm:pt modelId="{1FD5F7C3-A550-044D-B0A7-76D17812C8D1}" type="parTrans" cxnId="{CBD419A8-BFD7-434C-82DE-599E3A602062}">
      <dgm:prSet/>
      <dgm:spPr/>
      <dgm:t>
        <a:bodyPr/>
        <a:lstStyle/>
        <a:p>
          <a:endParaRPr kumimoji="1" lang="ja-JP" altLang="en-US"/>
        </a:p>
      </dgm:t>
    </dgm:pt>
    <dgm:pt modelId="{DF81491B-8936-7E4C-97C5-1C49F23681CA}" type="sibTrans" cxnId="{CBD419A8-BFD7-434C-82DE-599E3A602062}">
      <dgm:prSet/>
      <dgm:spPr/>
      <dgm:t>
        <a:bodyPr/>
        <a:lstStyle/>
        <a:p>
          <a:endParaRPr kumimoji="1" lang="ja-JP" altLang="en-US"/>
        </a:p>
      </dgm:t>
    </dgm:pt>
    <dgm:pt modelId="{226AEC85-6231-CD44-8819-FAC9534EF6B7}">
      <dgm:prSet/>
      <dgm:spPr/>
      <dgm:t>
        <a:bodyPr/>
        <a:lstStyle/>
        <a:p>
          <a:r>
            <a:rPr kumimoji="1" lang="ja-JP" altLang="en-US"/>
            <a:t>消費者</a:t>
          </a:r>
        </a:p>
      </dgm:t>
    </dgm:pt>
    <dgm:pt modelId="{5408A622-9742-F64E-8BB7-51EC7A27043C}" type="parTrans" cxnId="{8C8E196D-86BF-3E46-B7F7-F25F527DBC66}">
      <dgm:prSet/>
      <dgm:spPr/>
      <dgm:t>
        <a:bodyPr/>
        <a:lstStyle/>
        <a:p>
          <a:endParaRPr kumimoji="1" lang="ja-JP" altLang="en-US"/>
        </a:p>
      </dgm:t>
    </dgm:pt>
    <dgm:pt modelId="{F42B704D-BA07-1044-BA8D-43D2C69B0CC5}" type="sibTrans" cxnId="{8C8E196D-86BF-3E46-B7F7-F25F527DBC66}">
      <dgm:prSet/>
      <dgm:spPr/>
      <dgm:t>
        <a:bodyPr/>
        <a:lstStyle/>
        <a:p>
          <a:endParaRPr kumimoji="1" lang="ja-JP" altLang="en-US"/>
        </a:p>
      </dgm:t>
    </dgm:pt>
    <dgm:pt modelId="{481E1D45-2144-9143-B174-E41DD504DC62}" type="pres">
      <dgm:prSet presAssocID="{C65C48AA-50C3-164E-8014-6D984DDCF47D}" presName="Name0" presStyleCnt="0">
        <dgm:presLayoutVars>
          <dgm:dir/>
          <dgm:resizeHandles val="exact"/>
        </dgm:presLayoutVars>
      </dgm:prSet>
      <dgm:spPr/>
    </dgm:pt>
    <dgm:pt modelId="{11E4B588-9F60-8E42-A068-1032B31C849F}" type="pres">
      <dgm:prSet presAssocID="{CBC2DE1D-FFEF-3F4F-B29F-682E54BFDE32}" presName="parTxOnly" presStyleLbl="node1" presStyleIdx="0" presStyleCnt="5">
        <dgm:presLayoutVars>
          <dgm:bulletEnabled val="1"/>
        </dgm:presLayoutVars>
      </dgm:prSet>
      <dgm:spPr/>
    </dgm:pt>
    <dgm:pt modelId="{2799BCAD-1651-F441-BE91-389D2AFEF0CE}" type="pres">
      <dgm:prSet presAssocID="{3CAF2FC2-62C2-3B40-89D9-A24F28AE23C6}" presName="parSpace" presStyleCnt="0"/>
      <dgm:spPr/>
    </dgm:pt>
    <dgm:pt modelId="{72827CDA-EB76-1F4A-A810-D9863C192569}" type="pres">
      <dgm:prSet presAssocID="{2029B2CA-471A-B24D-9C5D-137BB6E57C7B}" presName="parTxOnly" presStyleLbl="node1" presStyleIdx="1" presStyleCnt="5">
        <dgm:presLayoutVars>
          <dgm:bulletEnabled val="1"/>
        </dgm:presLayoutVars>
      </dgm:prSet>
      <dgm:spPr/>
    </dgm:pt>
    <dgm:pt modelId="{63140ED0-5A67-194A-97B6-91BF5E9DE2FD}" type="pres">
      <dgm:prSet presAssocID="{BC78B9E9-D9AF-8941-9C57-EA4B27D8B2E6}" presName="parSpace" presStyleCnt="0"/>
      <dgm:spPr/>
    </dgm:pt>
    <dgm:pt modelId="{C06B486C-78AF-AD44-8F54-B364B01FB524}" type="pres">
      <dgm:prSet presAssocID="{1DE2BB07-5AB9-B048-BD42-8C33F7DC8C02}" presName="parTxOnly" presStyleLbl="node1" presStyleIdx="2" presStyleCnt="5">
        <dgm:presLayoutVars>
          <dgm:bulletEnabled val="1"/>
        </dgm:presLayoutVars>
      </dgm:prSet>
      <dgm:spPr/>
    </dgm:pt>
    <dgm:pt modelId="{5F141861-CCE9-D341-82DD-4B8C1B45779D}" type="pres">
      <dgm:prSet presAssocID="{B6AE8C25-0F5C-E747-A979-EAC7606AB79D}" presName="parSpace" presStyleCnt="0"/>
      <dgm:spPr/>
    </dgm:pt>
    <dgm:pt modelId="{1DA9694E-03FE-1B44-9B85-6BF982951530}" type="pres">
      <dgm:prSet presAssocID="{D0FDA8D1-DBE6-8E4A-9E16-C1E471B155DF}" presName="parTxOnly" presStyleLbl="node1" presStyleIdx="3" presStyleCnt="5">
        <dgm:presLayoutVars>
          <dgm:bulletEnabled val="1"/>
        </dgm:presLayoutVars>
      </dgm:prSet>
      <dgm:spPr/>
    </dgm:pt>
    <dgm:pt modelId="{7875C2F5-8AF7-AA47-A164-E0AEDD79023D}" type="pres">
      <dgm:prSet presAssocID="{DF81491B-8936-7E4C-97C5-1C49F23681CA}" presName="parSpace" presStyleCnt="0"/>
      <dgm:spPr/>
    </dgm:pt>
    <dgm:pt modelId="{F9D7B5C2-D589-654A-9FF1-556791E0746D}" type="pres">
      <dgm:prSet presAssocID="{226AEC85-6231-CD44-8819-FAC9534EF6B7}" presName="parTxOnly" presStyleLbl="node1" presStyleIdx="4" presStyleCnt="5">
        <dgm:presLayoutVars>
          <dgm:bulletEnabled val="1"/>
        </dgm:presLayoutVars>
      </dgm:prSet>
      <dgm:spPr/>
    </dgm:pt>
  </dgm:ptLst>
  <dgm:cxnLst>
    <dgm:cxn modelId="{D389C204-C479-A046-845A-6B96BF3156E7}" type="presOf" srcId="{226AEC85-6231-CD44-8819-FAC9534EF6B7}" destId="{F9D7B5C2-D589-654A-9FF1-556791E0746D}" srcOrd="0" destOrd="0" presId="urn:microsoft.com/office/officeart/2005/8/layout/hChevron3"/>
    <dgm:cxn modelId="{2EEF920A-6CA4-DB48-8043-EA9490DF264E}" srcId="{C65C48AA-50C3-164E-8014-6D984DDCF47D}" destId="{CBC2DE1D-FFEF-3F4F-B29F-682E54BFDE32}" srcOrd="0" destOrd="0" parTransId="{23D933AE-B441-174E-8847-6707194AA530}" sibTransId="{3CAF2FC2-62C2-3B40-89D9-A24F28AE23C6}"/>
    <dgm:cxn modelId="{6BD0271D-EA41-BD4E-B0CB-555F912097C2}" type="presOf" srcId="{D0FDA8D1-DBE6-8E4A-9E16-C1E471B155DF}" destId="{1DA9694E-03FE-1B44-9B85-6BF982951530}" srcOrd="0" destOrd="0" presId="urn:microsoft.com/office/officeart/2005/8/layout/hChevron3"/>
    <dgm:cxn modelId="{8C8E196D-86BF-3E46-B7F7-F25F527DBC66}" srcId="{C65C48AA-50C3-164E-8014-6D984DDCF47D}" destId="{226AEC85-6231-CD44-8819-FAC9534EF6B7}" srcOrd="4" destOrd="0" parTransId="{5408A622-9742-F64E-8BB7-51EC7A27043C}" sibTransId="{F42B704D-BA07-1044-BA8D-43D2C69B0CC5}"/>
    <dgm:cxn modelId="{77238257-5C58-7046-AE45-685917930656}" type="presOf" srcId="{1DE2BB07-5AB9-B048-BD42-8C33F7DC8C02}" destId="{C06B486C-78AF-AD44-8F54-B364B01FB524}" srcOrd="0" destOrd="0" presId="urn:microsoft.com/office/officeart/2005/8/layout/hChevron3"/>
    <dgm:cxn modelId="{B8543180-473F-7046-B878-6C596288A56B}" srcId="{C65C48AA-50C3-164E-8014-6D984DDCF47D}" destId="{2029B2CA-471A-B24D-9C5D-137BB6E57C7B}" srcOrd="1" destOrd="0" parTransId="{F72A350B-D486-D94E-963D-86A066628653}" sibTransId="{BC78B9E9-D9AF-8941-9C57-EA4B27D8B2E6}"/>
    <dgm:cxn modelId="{BD13159D-8E57-474B-8844-C040F69B80A9}" type="presOf" srcId="{C65C48AA-50C3-164E-8014-6D984DDCF47D}" destId="{481E1D45-2144-9143-B174-E41DD504DC62}" srcOrd="0" destOrd="0" presId="urn:microsoft.com/office/officeart/2005/8/layout/hChevron3"/>
    <dgm:cxn modelId="{8DAA889F-B59C-D540-9982-04EB5CAD2C5F}" type="presOf" srcId="{2029B2CA-471A-B24D-9C5D-137BB6E57C7B}" destId="{72827CDA-EB76-1F4A-A810-D9863C192569}" srcOrd="0" destOrd="0" presId="urn:microsoft.com/office/officeart/2005/8/layout/hChevron3"/>
    <dgm:cxn modelId="{CBD419A8-BFD7-434C-82DE-599E3A602062}" srcId="{C65C48AA-50C3-164E-8014-6D984DDCF47D}" destId="{D0FDA8D1-DBE6-8E4A-9E16-C1E471B155DF}" srcOrd="3" destOrd="0" parTransId="{1FD5F7C3-A550-044D-B0A7-76D17812C8D1}" sibTransId="{DF81491B-8936-7E4C-97C5-1C49F23681CA}"/>
    <dgm:cxn modelId="{6A4A3CDE-87D3-C842-A5B5-BB6C3E23202A}" type="presOf" srcId="{CBC2DE1D-FFEF-3F4F-B29F-682E54BFDE32}" destId="{11E4B588-9F60-8E42-A068-1032B31C849F}" srcOrd="0" destOrd="0" presId="urn:microsoft.com/office/officeart/2005/8/layout/hChevron3"/>
    <dgm:cxn modelId="{A16EA2FF-CAF5-E044-A228-484BB18E4858}" srcId="{C65C48AA-50C3-164E-8014-6D984DDCF47D}" destId="{1DE2BB07-5AB9-B048-BD42-8C33F7DC8C02}" srcOrd="2" destOrd="0" parTransId="{8A6C3050-4C44-1C47-8E80-1E95CA0E0CFB}" sibTransId="{B6AE8C25-0F5C-E747-A979-EAC7606AB79D}"/>
    <dgm:cxn modelId="{E34BA724-DC2C-5649-9A41-50FC3A00F740}" type="presParOf" srcId="{481E1D45-2144-9143-B174-E41DD504DC62}" destId="{11E4B588-9F60-8E42-A068-1032B31C849F}" srcOrd="0" destOrd="0" presId="urn:microsoft.com/office/officeart/2005/8/layout/hChevron3"/>
    <dgm:cxn modelId="{1794A6DD-8EDC-934A-AAB9-EFE446BE1E2B}" type="presParOf" srcId="{481E1D45-2144-9143-B174-E41DD504DC62}" destId="{2799BCAD-1651-F441-BE91-389D2AFEF0CE}" srcOrd="1" destOrd="0" presId="urn:microsoft.com/office/officeart/2005/8/layout/hChevron3"/>
    <dgm:cxn modelId="{665195ED-B41A-C646-B11D-33F36756FE55}" type="presParOf" srcId="{481E1D45-2144-9143-B174-E41DD504DC62}" destId="{72827CDA-EB76-1F4A-A810-D9863C192569}" srcOrd="2" destOrd="0" presId="urn:microsoft.com/office/officeart/2005/8/layout/hChevron3"/>
    <dgm:cxn modelId="{F150932B-9711-E647-8E4B-3F847471046B}" type="presParOf" srcId="{481E1D45-2144-9143-B174-E41DD504DC62}" destId="{63140ED0-5A67-194A-97B6-91BF5E9DE2FD}" srcOrd="3" destOrd="0" presId="urn:microsoft.com/office/officeart/2005/8/layout/hChevron3"/>
    <dgm:cxn modelId="{4A550EB9-CFA0-8E4D-B506-4CA596396FDA}" type="presParOf" srcId="{481E1D45-2144-9143-B174-E41DD504DC62}" destId="{C06B486C-78AF-AD44-8F54-B364B01FB524}" srcOrd="4" destOrd="0" presId="urn:microsoft.com/office/officeart/2005/8/layout/hChevron3"/>
    <dgm:cxn modelId="{DA2BEA95-B89D-7740-BFCA-BCEB1BB34421}" type="presParOf" srcId="{481E1D45-2144-9143-B174-E41DD504DC62}" destId="{5F141861-CCE9-D341-82DD-4B8C1B45779D}" srcOrd="5" destOrd="0" presId="urn:microsoft.com/office/officeart/2005/8/layout/hChevron3"/>
    <dgm:cxn modelId="{6D2A937B-6169-4E44-B56E-3939A84D0983}" type="presParOf" srcId="{481E1D45-2144-9143-B174-E41DD504DC62}" destId="{1DA9694E-03FE-1B44-9B85-6BF982951530}" srcOrd="6" destOrd="0" presId="urn:microsoft.com/office/officeart/2005/8/layout/hChevron3"/>
    <dgm:cxn modelId="{CFB9D428-BACA-364B-A06F-1908A527823C}" type="presParOf" srcId="{481E1D45-2144-9143-B174-E41DD504DC62}" destId="{7875C2F5-8AF7-AA47-A164-E0AEDD79023D}" srcOrd="7" destOrd="0" presId="urn:microsoft.com/office/officeart/2005/8/layout/hChevron3"/>
    <dgm:cxn modelId="{E0508F50-621D-0D45-9D31-3E79E0EB6F27}" type="presParOf" srcId="{481E1D45-2144-9143-B174-E41DD504DC62}" destId="{F9D7B5C2-D589-654A-9FF1-556791E0746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C48AA-50C3-164E-8014-6D984DDCF47D}" type="doc">
      <dgm:prSet loTypeId="urn:microsoft.com/office/officeart/2005/8/layout/hChevron3" loCatId="" qsTypeId="urn:microsoft.com/office/officeart/2005/8/quickstyle/simple1" qsCatId="simple" csTypeId="urn:microsoft.com/office/officeart/2005/8/colors/accent1_2" csCatId="accent1" phldr="1"/>
      <dgm:spPr/>
    </dgm:pt>
    <dgm:pt modelId="{CBC2DE1D-FFEF-3F4F-B29F-682E54BFDE32}">
      <dgm:prSet phldrT="[テキスト]"/>
      <dgm:spPr/>
      <dgm:t>
        <a:bodyPr/>
        <a:lstStyle/>
        <a:p>
          <a:r>
            <a:rPr kumimoji="1" lang="ja-JP" altLang="en-US"/>
            <a:t>原料</a:t>
          </a:r>
        </a:p>
      </dgm:t>
    </dgm:pt>
    <dgm:pt modelId="{23D933AE-B441-174E-8847-6707194AA530}" type="parTrans" cxnId="{2EEF920A-6CA4-DB48-8043-EA9490DF264E}">
      <dgm:prSet/>
      <dgm:spPr/>
      <dgm:t>
        <a:bodyPr/>
        <a:lstStyle/>
        <a:p>
          <a:endParaRPr kumimoji="1" lang="ja-JP" altLang="en-US"/>
        </a:p>
      </dgm:t>
    </dgm:pt>
    <dgm:pt modelId="{3CAF2FC2-62C2-3B40-89D9-A24F28AE23C6}" type="sibTrans" cxnId="{2EEF920A-6CA4-DB48-8043-EA9490DF264E}">
      <dgm:prSet/>
      <dgm:spPr/>
      <dgm:t>
        <a:bodyPr/>
        <a:lstStyle/>
        <a:p>
          <a:endParaRPr kumimoji="1" lang="ja-JP" altLang="en-US"/>
        </a:p>
      </dgm:t>
    </dgm:pt>
    <dgm:pt modelId="{2029B2CA-471A-B24D-9C5D-137BB6E57C7B}">
      <dgm:prSet phldrT="[テキスト]"/>
      <dgm:spPr/>
      <dgm:t>
        <a:bodyPr/>
        <a:lstStyle/>
        <a:p>
          <a:r>
            <a:rPr kumimoji="1" lang="ja-JP" altLang="en-US"/>
            <a:t>加工</a:t>
          </a:r>
        </a:p>
      </dgm:t>
    </dgm:pt>
    <dgm:pt modelId="{F72A350B-D486-D94E-963D-86A066628653}" type="parTrans" cxnId="{B8543180-473F-7046-B878-6C596288A56B}">
      <dgm:prSet/>
      <dgm:spPr/>
      <dgm:t>
        <a:bodyPr/>
        <a:lstStyle/>
        <a:p>
          <a:endParaRPr kumimoji="1" lang="ja-JP" altLang="en-US"/>
        </a:p>
      </dgm:t>
    </dgm:pt>
    <dgm:pt modelId="{BC78B9E9-D9AF-8941-9C57-EA4B27D8B2E6}" type="sibTrans" cxnId="{B8543180-473F-7046-B878-6C596288A56B}">
      <dgm:prSet/>
      <dgm:spPr/>
      <dgm:t>
        <a:bodyPr/>
        <a:lstStyle/>
        <a:p>
          <a:endParaRPr kumimoji="1" lang="ja-JP" altLang="en-US"/>
        </a:p>
      </dgm:t>
    </dgm:pt>
    <dgm:pt modelId="{1DE2BB07-5AB9-B048-BD42-8C33F7DC8C02}">
      <dgm:prSet phldrT="[テキスト]"/>
      <dgm:spPr/>
      <dgm:t>
        <a:bodyPr/>
        <a:lstStyle/>
        <a:p>
          <a:r>
            <a:rPr kumimoji="1" lang="ja-JP" altLang="en-US"/>
            <a:t>組立</a:t>
          </a:r>
        </a:p>
      </dgm:t>
    </dgm:pt>
    <dgm:pt modelId="{8A6C3050-4C44-1C47-8E80-1E95CA0E0CFB}" type="parTrans" cxnId="{A16EA2FF-CAF5-E044-A228-484BB18E4858}">
      <dgm:prSet/>
      <dgm:spPr/>
      <dgm:t>
        <a:bodyPr/>
        <a:lstStyle/>
        <a:p>
          <a:endParaRPr kumimoji="1" lang="ja-JP" altLang="en-US"/>
        </a:p>
      </dgm:t>
    </dgm:pt>
    <dgm:pt modelId="{B6AE8C25-0F5C-E747-A979-EAC7606AB79D}" type="sibTrans" cxnId="{A16EA2FF-CAF5-E044-A228-484BB18E4858}">
      <dgm:prSet/>
      <dgm:spPr/>
      <dgm:t>
        <a:bodyPr/>
        <a:lstStyle/>
        <a:p>
          <a:endParaRPr kumimoji="1" lang="ja-JP" altLang="en-US"/>
        </a:p>
      </dgm:t>
    </dgm:pt>
    <dgm:pt modelId="{D0FDA8D1-DBE6-8E4A-9E16-C1E471B155DF}">
      <dgm:prSet/>
      <dgm:spPr/>
      <dgm:t>
        <a:bodyPr/>
        <a:lstStyle/>
        <a:p>
          <a:r>
            <a:rPr kumimoji="1" lang="ja-JP" altLang="en-US"/>
            <a:t>流通</a:t>
          </a:r>
        </a:p>
      </dgm:t>
    </dgm:pt>
    <dgm:pt modelId="{1FD5F7C3-A550-044D-B0A7-76D17812C8D1}" type="parTrans" cxnId="{CBD419A8-BFD7-434C-82DE-599E3A602062}">
      <dgm:prSet/>
      <dgm:spPr/>
      <dgm:t>
        <a:bodyPr/>
        <a:lstStyle/>
        <a:p>
          <a:endParaRPr kumimoji="1" lang="ja-JP" altLang="en-US"/>
        </a:p>
      </dgm:t>
    </dgm:pt>
    <dgm:pt modelId="{DF81491B-8936-7E4C-97C5-1C49F23681CA}" type="sibTrans" cxnId="{CBD419A8-BFD7-434C-82DE-599E3A602062}">
      <dgm:prSet/>
      <dgm:spPr/>
      <dgm:t>
        <a:bodyPr/>
        <a:lstStyle/>
        <a:p>
          <a:endParaRPr kumimoji="1" lang="ja-JP" altLang="en-US"/>
        </a:p>
      </dgm:t>
    </dgm:pt>
    <dgm:pt modelId="{226AEC85-6231-CD44-8819-FAC9534EF6B7}">
      <dgm:prSet/>
      <dgm:spPr/>
      <dgm:t>
        <a:bodyPr/>
        <a:lstStyle/>
        <a:p>
          <a:r>
            <a:rPr kumimoji="1" lang="ja-JP" altLang="en-US"/>
            <a:t>消費者</a:t>
          </a:r>
        </a:p>
      </dgm:t>
    </dgm:pt>
    <dgm:pt modelId="{5408A622-9742-F64E-8BB7-51EC7A27043C}" type="parTrans" cxnId="{8C8E196D-86BF-3E46-B7F7-F25F527DBC66}">
      <dgm:prSet/>
      <dgm:spPr/>
      <dgm:t>
        <a:bodyPr/>
        <a:lstStyle/>
        <a:p>
          <a:endParaRPr kumimoji="1" lang="ja-JP" altLang="en-US"/>
        </a:p>
      </dgm:t>
    </dgm:pt>
    <dgm:pt modelId="{F42B704D-BA07-1044-BA8D-43D2C69B0CC5}" type="sibTrans" cxnId="{8C8E196D-86BF-3E46-B7F7-F25F527DBC66}">
      <dgm:prSet/>
      <dgm:spPr/>
      <dgm:t>
        <a:bodyPr/>
        <a:lstStyle/>
        <a:p>
          <a:endParaRPr kumimoji="1" lang="ja-JP" altLang="en-US"/>
        </a:p>
      </dgm:t>
    </dgm:pt>
    <dgm:pt modelId="{481E1D45-2144-9143-B174-E41DD504DC62}" type="pres">
      <dgm:prSet presAssocID="{C65C48AA-50C3-164E-8014-6D984DDCF47D}" presName="Name0" presStyleCnt="0">
        <dgm:presLayoutVars>
          <dgm:dir/>
          <dgm:resizeHandles val="exact"/>
        </dgm:presLayoutVars>
      </dgm:prSet>
      <dgm:spPr/>
    </dgm:pt>
    <dgm:pt modelId="{11E4B588-9F60-8E42-A068-1032B31C849F}" type="pres">
      <dgm:prSet presAssocID="{CBC2DE1D-FFEF-3F4F-B29F-682E54BFDE32}" presName="parTxOnly" presStyleLbl="node1" presStyleIdx="0" presStyleCnt="5">
        <dgm:presLayoutVars>
          <dgm:bulletEnabled val="1"/>
        </dgm:presLayoutVars>
      </dgm:prSet>
      <dgm:spPr/>
    </dgm:pt>
    <dgm:pt modelId="{2799BCAD-1651-F441-BE91-389D2AFEF0CE}" type="pres">
      <dgm:prSet presAssocID="{3CAF2FC2-62C2-3B40-89D9-A24F28AE23C6}" presName="parSpace" presStyleCnt="0"/>
      <dgm:spPr/>
    </dgm:pt>
    <dgm:pt modelId="{72827CDA-EB76-1F4A-A810-D9863C192569}" type="pres">
      <dgm:prSet presAssocID="{2029B2CA-471A-B24D-9C5D-137BB6E57C7B}" presName="parTxOnly" presStyleLbl="node1" presStyleIdx="1" presStyleCnt="5">
        <dgm:presLayoutVars>
          <dgm:bulletEnabled val="1"/>
        </dgm:presLayoutVars>
      </dgm:prSet>
      <dgm:spPr/>
    </dgm:pt>
    <dgm:pt modelId="{63140ED0-5A67-194A-97B6-91BF5E9DE2FD}" type="pres">
      <dgm:prSet presAssocID="{BC78B9E9-D9AF-8941-9C57-EA4B27D8B2E6}" presName="parSpace" presStyleCnt="0"/>
      <dgm:spPr/>
    </dgm:pt>
    <dgm:pt modelId="{C06B486C-78AF-AD44-8F54-B364B01FB524}" type="pres">
      <dgm:prSet presAssocID="{1DE2BB07-5AB9-B048-BD42-8C33F7DC8C02}" presName="parTxOnly" presStyleLbl="node1" presStyleIdx="2" presStyleCnt="5">
        <dgm:presLayoutVars>
          <dgm:bulletEnabled val="1"/>
        </dgm:presLayoutVars>
      </dgm:prSet>
      <dgm:spPr/>
    </dgm:pt>
    <dgm:pt modelId="{5F141861-CCE9-D341-82DD-4B8C1B45779D}" type="pres">
      <dgm:prSet presAssocID="{B6AE8C25-0F5C-E747-A979-EAC7606AB79D}" presName="parSpace" presStyleCnt="0"/>
      <dgm:spPr/>
    </dgm:pt>
    <dgm:pt modelId="{1DA9694E-03FE-1B44-9B85-6BF982951530}" type="pres">
      <dgm:prSet presAssocID="{D0FDA8D1-DBE6-8E4A-9E16-C1E471B155DF}" presName="parTxOnly" presStyleLbl="node1" presStyleIdx="3" presStyleCnt="5">
        <dgm:presLayoutVars>
          <dgm:bulletEnabled val="1"/>
        </dgm:presLayoutVars>
      </dgm:prSet>
      <dgm:spPr/>
    </dgm:pt>
    <dgm:pt modelId="{7875C2F5-8AF7-AA47-A164-E0AEDD79023D}" type="pres">
      <dgm:prSet presAssocID="{DF81491B-8936-7E4C-97C5-1C49F23681CA}" presName="parSpace" presStyleCnt="0"/>
      <dgm:spPr/>
    </dgm:pt>
    <dgm:pt modelId="{F9D7B5C2-D589-654A-9FF1-556791E0746D}" type="pres">
      <dgm:prSet presAssocID="{226AEC85-6231-CD44-8819-FAC9534EF6B7}" presName="parTxOnly" presStyleLbl="node1" presStyleIdx="4" presStyleCnt="5">
        <dgm:presLayoutVars>
          <dgm:bulletEnabled val="1"/>
        </dgm:presLayoutVars>
      </dgm:prSet>
      <dgm:spPr/>
    </dgm:pt>
  </dgm:ptLst>
  <dgm:cxnLst>
    <dgm:cxn modelId="{D389C204-C479-A046-845A-6B96BF3156E7}" type="presOf" srcId="{226AEC85-6231-CD44-8819-FAC9534EF6B7}" destId="{F9D7B5C2-D589-654A-9FF1-556791E0746D}" srcOrd="0" destOrd="0" presId="urn:microsoft.com/office/officeart/2005/8/layout/hChevron3"/>
    <dgm:cxn modelId="{2EEF920A-6CA4-DB48-8043-EA9490DF264E}" srcId="{C65C48AA-50C3-164E-8014-6D984DDCF47D}" destId="{CBC2DE1D-FFEF-3F4F-B29F-682E54BFDE32}" srcOrd="0" destOrd="0" parTransId="{23D933AE-B441-174E-8847-6707194AA530}" sibTransId="{3CAF2FC2-62C2-3B40-89D9-A24F28AE23C6}"/>
    <dgm:cxn modelId="{6BD0271D-EA41-BD4E-B0CB-555F912097C2}" type="presOf" srcId="{D0FDA8D1-DBE6-8E4A-9E16-C1E471B155DF}" destId="{1DA9694E-03FE-1B44-9B85-6BF982951530}" srcOrd="0" destOrd="0" presId="urn:microsoft.com/office/officeart/2005/8/layout/hChevron3"/>
    <dgm:cxn modelId="{8C8E196D-86BF-3E46-B7F7-F25F527DBC66}" srcId="{C65C48AA-50C3-164E-8014-6D984DDCF47D}" destId="{226AEC85-6231-CD44-8819-FAC9534EF6B7}" srcOrd="4" destOrd="0" parTransId="{5408A622-9742-F64E-8BB7-51EC7A27043C}" sibTransId="{F42B704D-BA07-1044-BA8D-43D2C69B0CC5}"/>
    <dgm:cxn modelId="{77238257-5C58-7046-AE45-685917930656}" type="presOf" srcId="{1DE2BB07-5AB9-B048-BD42-8C33F7DC8C02}" destId="{C06B486C-78AF-AD44-8F54-B364B01FB524}" srcOrd="0" destOrd="0" presId="urn:microsoft.com/office/officeart/2005/8/layout/hChevron3"/>
    <dgm:cxn modelId="{B8543180-473F-7046-B878-6C596288A56B}" srcId="{C65C48AA-50C3-164E-8014-6D984DDCF47D}" destId="{2029B2CA-471A-B24D-9C5D-137BB6E57C7B}" srcOrd="1" destOrd="0" parTransId="{F72A350B-D486-D94E-963D-86A066628653}" sibTransId="{BC78B9E9-D9AF-8941-9C57-EA4B27D8B2E6}"/>
    <dgm:cxn modelId="{BD13159D-8E57-474B-8844-C040F69B80A9}" type="presOf" srcId="{C65C48AA-50C3-164E-8014-6D984DDCF47D}" destId="{481E1D45-2144-9143-B174-E41DD504DC62}" srcOrd="0" destOrd="0" presId="urn:microsoft.com/office/officeart/2005/8/layout/hChevron3"/>
    <dgm:cxn modelId="{8DAA889F-B59C-D540-9982-04EB5CAD2C5F}" type="presOf" srcId="{2029B2CA-471A-B24D-9C5D-137BB6E57C7B}" destId="{72827CDA-EB76-1F4A-A810-D9863C192569}" srcOrd="0" destOrd="0" presId="urn:microsoft.com/office/officeart/2005/8/layout/hChevron3"/>
    <dgm:cxn modelId="{CBD419A8-BFD7-434C-82DE-599E3A602062}" srcId="{C65C48AA-50C3-164E-8014-6D984DDCF47D}" destId="{D0FDA8D1-DBE6-8E4A-9E16-C1E471B155DF}" srcOrd="3" destOrd="0" parTransId="{1FD5F7C3-A550-044D-B0A7-76D17812C8D1}" sibTransId="{DF81491B-8936-7E4C-97C5-1C49F23681CA}"/>
    <dgm:cxn modelId="{6A4A3CDE-87D3-C842-A5B5-BB6C3E23202A}" type="presOf" srcId="{CBC2DE1D-FFEF-3F4F-B29F-682E54BFDE32}" destId="{11E4B588-9F60-8E42-A068-1032B31C849F}" srcOrd="0" destOrd="0" presId="urn:microsoft.com/office/officeart/2005/8/layout/hChevron3"/>
    <dgm:cxn modelId="{A16EA2FF-CAF5-E044-A228-484BB18E4858}" srcId="{C65C48AA-50C3-164E-8014-6D984DDCF47D}" destId="{1DE2BB07-5AB9-B048-BD42-8C33F7DC8C02}" srcOrd="2" destOrd="0" parTransId="{8A6C3050-4C44-1C47-8E80-1E95CA0E0CFB}" sibTransId="{B6AE8C25-0F5C-E747-A979-EAC7606AB79D}"/>
    <dgm:cxn modelId="{E34BA724-DC2C-5649-9A41-50FC3A00F740}" type="presParOf" srcId="{481E1D45-2144-9143-B174-E41DD504DC62}" destId="{11E4B588-9F60-8E42-A068-1032B31C849F}" srcOrd="0" destOrd="0" presId="urn:microsoft.com/office/officeart/2005/8/layout/hChevron3"/>
    <dgm:cxn modelId="{1794A6DD-8EDC-934A-AAB9-EFE446BE1E2B}" type="presParOf" srcId="{481E1D45-2144-9143-B174-E41DD504DC62}" destId="{2799BCAD-1651-F441-BE91-389D2AFEF0CE}" srcOrd="1" destOrd="0" presId="urn:microsoft.com/office/officeart/2005/8/layout/hChevron3"/>
    <dgm:cxn modelId="{665195ED-B41A-C646-B11D-33F36756FE55}" type="presParOf" srcId="{481E1D45-2144-9143-B174-E41DD504DC62}" destId="{72827CDA-EB76-1F4A-A810-D9863C192569}" srcOrd="2" destOrd="0" presId="urn:microsoft.com/office/officeart/2005/8/layout/hChevron3"/>
    <dgm:cxn modelId="{F150932B-9711-E647-8E4B-3F847471046B}" type="presParOf" srcId="{481E1D45-2144-9143-B174-E41DD504DC62}" destId="{63140ED0-5A67-194A-97B6-91BF5E9DE2FD}" srcOrd="3" destOrd="0" presId="urn:microsoft.com/office/officeart/2005/8/layout/hChevron3"/>
    <dgm:cxn modelId="{4A550EB9-CFA0-8E4D-B506-4CA596396FDA}" type="presParOf" srcId="{481E1D45-2144-9143-B174-E41DD504DC62}" destId="{C06B486C-78AF-AD44-8F54-B364B01FB524}" srcOrd="4" destOrd="0" presId="urn:microsoft.com/office/officeart/2005/8/layout/hChevron3"/>
    <dgm:cxn modelId="{DA2BEA95-B89D-7740-BFCA-BCEB1BB34421}" type="presParOf" srcId="{481E1D45-2144-9143-B174-E41DD504DC62}" destId="{5F141861-CCE9-D341-82DD-4B8C1B45779D}" srcOrd="5" destOrd="0" presId="urn:microsoft.com/office/officeart/2005/8/layout/hChevron3"/>
    <dgm:cxn modelId="{6D2A937B-6169-4E44-B56E-3939A84D0983}" type="presParOf" srcId="{481E1D45-2144-9143-B174-E41DD504DC62}" destId="{1DA9694E-03FE-1B44-9B85-6BF982951530}" srcOrd="6" destOrd="0" presId="urn:microsoft.com/office/officeart/2005/8/layout/hChevron3"/>
    <dgm:cxn modelId="{CFB9D428-BACA-364B-A06F-1908A527823C}" type="presParOf" srcId="{481E1D45-2144-9143-B174-E41DD504DC62}" destId="{7875C2F5-8AF7-AA47-A164-E0AEDD79023D}" srcOrd="7" destOrd="0" presId="urn:microsoft.com/office/officeart/2005/8/layout/hChevron3"/>
    <dgm:cxn modelId="{E0508F50-621D-0D45-9D31-3E79E0EB6F27}" type="presParOf" srcId="{481E1D45-2144-9143-B174-E41DD504DC62}" destId="{F9D7B5C2-D589-654A-9FF1-556791E0746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4B588-9F60-8E42-A068-1032B31C849F}">
      <dsp:nvSpPr>
        <dsp:cNvPr id="0" name=""/>
        <dsp:cNvSpPr/>
      </dsp:nvSpPr>
      <dsp:spPr>
        <a:xfrm>
          <a:off x="1125" y="1469156"/>
          <a:ext cx="2195430" cy="8781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原料</a:t>
          </a:r>
        </a:p>
      </dsp:txBody>
      <dsp:txXfrm>
        <a:off x="1125" y="1469156"/>
        <a:ext cx="1975887" cy="878172"/>
      </dsp:txXfrm>
    </dsp:sp>
    <dsp:sp modelId="{72827CDA-EB76-1F4A-A810-D9863C192569}">
      <dsp:nvSpPr>
        <dsp:cNvPr id="0" name=""/>
        <dsp:cNvSpPr/>
      </dsp:nvSpPr>
      <dsp:spPr>
        <a:xfrm>
          <a:off x="1757469"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加工</a:t>
          </a:r>
        </a:p>
      </dsp:txBody>
      <dsp:txXfrm>
        <a:off x="2196555" y="1469156"/>
        <a:ext cx="1317258" cy="878172"/>
      </dsp:txXfrm>
    </dsp:sp>
    <dsp:sp modelId="{C06B486C-78AF-AD44-8F54-B364B01FB524}">
      <dsp:nvSpPr>
        <dsp:cNvPr id="0" name=""/>
        <dsp:cNvSpPr/>
      </dsp:nvSpPr>
      <dsp:spPr>
        <a:xfrm>
          <a:off x="3513813"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組立</a:t>
          </a:r>
        </a:p>
      </dsp:txBody>
      <dsp:txXfrm>
        <a:off x="3952899" y="1469156"/>
        <a:ext cx="1317258" cy="878172"/>
      </dsp:txXfrm>
    </dsp:sp>
    <dsp:sp modelId="{1DA9694E-03FE-1B44-9B85-6BF982951530}">
      <dsp:nvSpPr>
        <dsp:cNvPr id="0" name=""/>
        <dsp:cNvSpPr/>
      </dsp:nvSpPr>
      <dsp:spPr>
        <a:xfrm>
          <a:off x="5270158"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流通</a:t>
          </a:r>
        </a:p>
      </dsp:txBody>
      <dsp:txXfrm>
        <a:off x="5709244" y="1469156"/>
        <a:ext cx="1317258" cy="878172"/>
      </dsp:txXfrm>
    </dsp:sp>
    <dsp:sp modelId="{F9D7B5C2-D589-654A-9FF1-556791E0746D}">
      <dsp:nvSpPr>
        <dsp:cNvPr id="0" name=""/>
        <dsp:cNvSpPr/>
      </dsp:nvSpPr>
      <dsp:spPr>
        <a:xfrm>
          <a:off x="7026502"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消費者</a:t>
          </a:r>
        </a:p>
      </dsp:txBody>
      <dsp:txXfrm>
        <a:off x="7465588" y="1469156"/>
        <a:ext cx="1317258" cy="87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4B588-9F60-8E42-A068-1032B31C849F}">
      <dsp:nvSpPr>
        <dsp:cNvPr id="0" name=""/>
        <dsp:cNvSpPr/>
      </dsp:nvSpPr>
      <dsp:spPr>
        <a:xfrm>
          <a:off x="1125" y="1469156"/>
          <a:ext cx="2195430" cy="8781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原料</a:t>
          </a:r>
        </a:p>
      </dsp:txBody>
      <dsp:txXfrm>
        <a:off x="1125" y="1469156"/>
        <a:ext cx="1975887" cy="878172"/>
      </dsp:txXfrm>
    </dsp:sp>
    <dsp:sp modelId="{72827CDA-EB76-1F4A-A810-D9863C192569}">
      <dsp:nvSpPr>
        <dsp:cNvPr id="0" name=""/>
        <dsp:cNvSpPr/>
      </dsp:nvSpPr>
      <dsp:spPr>
        <a:xfrm>
          <a:off x="1757469"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加工</a:t>
          </a:r>
        </a:p>
      </dsp:txBody>
      <dsp:txXfrm>
        <a:off x="2196555" y="1469156"/>
        <a:ext cx="1317258" cy="878172"/>
      </dsp:txXfrm>
    </dsp:sp>
    <dsp:sp modelId="{C06B486C-78AF-AD44-8F54-B364B01FB524}">
      <dsp:nvSpPr>
        <dsp:cNvPr id="0" name=""/>
        <dsp:cNvSpPr/>
      </dsp:nvSpPr>
      <dsp:spPr>
        <a:xfrm>
          <a:off x="3513813"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組立</a:t>
          </a:r>
        </a:p>
      </dsp:txBody>
      <dsp:txXfrm>
        <a:off x="3952899" y="1469156"/>
        <a:ext cx="1317258" cy="878172"/>
      </dsp:txXfrm>
    </dsp:sp>
    <dsp:sp modelId="{1DA9694E-03FE-1B44-9B85-6BF982951530}">
      <dsp:nvSpPr>
        <dsp:cNvPr id="0" name=""/>
        <dsp:cNvSpPr/>
      </dsp:nvSpPr>
      <dsp:spPr>
        <a:xfrm>
          <a:off x="5270158"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流通</a:t>
          </a:r>
        </a:p>
      </dsp:txBody>
      <dsp:txXfrm>
        <a:off x="5709244" y="1469156"/>
        <a:ext cx="1317258" cy="878172"/>
      </dsp:txXfrm>
    </dsp:sp>
    <dsp:sp modelId="{F9D7B5C2-D589-654A-9FF1-556791E0746D}">
      <dsp:nvSpPr>
        <dsp:cNvPr id="0" name=""/>
        <dsp:cNvSpPr/>
      </dsp:nvSpPr>
      <dsp:spPr>
        <a:xfrm>
          <a:off x="7026502" y="1469156"/>
          <a:ext cx="2195430" cy="87817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015" tIns="80010" rIns="40005" bIns="8001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a:t>消費者</a:t>
          </a:r>
        </a:p>
      </dsp:txBody>
      <dsp:txXfrm>
        <a:off x="7465588" y="1469156"/>
        <a:ext cx="1317258" cy="8781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2045739F-9C96-2C42-B454-7F19F93651CB}"/>
              </a:ext>
            </a:extLst>
          </p:cNvPr>
          <p:cNvSpPr>
            <a:spLocks noGrp="1"/>
          </p:cNvSpPr>
          <p:nvPr>
            <p:ph type="hdr" sz="quarter"/>
          </p:nvPr>
        </p:nvSpPr>
        <p:spPr>
          <a:xfrm>
            <a:off x="0" y="0"/>
            <a:ext cx="2919413" cy="493713"/>
          </a:xfrm>
          <a:prstGeom prst="rect">
            <a:avLst/>
          </a:prstGeom>
        </p:spPr>
        <p:txBody>
          <a:bodyPr vert="horz" lIns="94858" tIns="47429" rIns="94858" bIns="47429" rtlCol="0"/>
          <a:lstStyle>
            <a:lvl1pPr algn="l" defTabSz="978073"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0EB5EF82-4FF1-DB49-B959-F6F8395445BD}"/>
              </a:ext>
            </a:extLst>
          </p:cNvPr>
          <p:cNvSpPr>
            <a:spLocks noGrp="1"/>
          </p:cNvSpPr>
          <p:nvPr>
            <p:ph type="dt" idx="1"/>
          </p:nvPr>
        </p:nvSpPr>
        <p:spPr>
          <a:xfrm>
            <a:off x="3814763" y="0"/>
            <a:ext cx="2919412" cy="493713"/>
          </a:xfrm>
          <a:prstGeom prst="rect">
            <a:avLst/>
          </a:prstGeom>
        </p:spPr>
        <p:txBody>
          <a:bodyPr vert="horz" lIns="94858" tIns="47429" rIns="94858" bIns="47429" rtlCol="0"/>
          <a:lstStyle>
            <a:lvl1pPr algn="r" defTabSz="978073" eaLnBrk="1" fontAlgn="auto" hangingPunct="1">
              <a:spcBef>
                <a:spcPts val="0"/>
              </a:spcBef>
              <a:spcAft>
                <a:spcPts val="0"/>
              </a:spcAft>
              <a:defRPr sz="1200">
                <a:latin typeface="+mn-lt"/>
                <a:ea typeface="+mn-ea"/>
              </a:defRPr>
            </a:lvl1pPr>
          </a:lstStyle>
          <a:p>
            <a:pPr>
              <a:defRPr/>
            </a:pPr>
            <a:fld id="{2C29B32A-2F3C-5F4A-BF94-59004F28E72F}" type="datetimeFigureOut">
              <a:rPr lang="ja-JP" altLang="en-US"/>
              <a:pPr>
                <a:defRPr/>
              </a:pPr>
              <a:t>2023/9/1</a:t>
            </a:fld>
            <a:endParaRPr lang="ja-JP" altLang="en-US"/>
          </a:p>
        </p:txBody>
      </p:sp>
      <p:sp>
        <p:nvSpPr>
          <p:cNvPr id="4" name="スライド イメージ プレースホルダ 3">
            <a:extLst>
              <a:ext uri="{FF2B5EF4-FFF2-40B4-BE49-F238E27FC236}">
                <a16:creationId xmlns:a16="http://schemas.microsoft.com/office/drawing/2014/main" id="{D02FB8F2-36B9-044A-AD90-8DC6D7CF7C09}"/>
              </a:ext>
            </a:extLst>
          </p:cNvPr>
          <p:cNvSpPr>
            <a:spLocks noGrp="1" noRot="1" noChangeAspect="1"/>
          </p:cNvSpPr>
          <p:nvPr>
            <p:ph type="sldImg" idx="2"/>
          </p:nvPr>
        </p:nvSpPr>
        <p:spPr>
          <a:xfrm>
            <a:off x="752475" y="739775"/>
            <a:ext cx="5230813" cy="3698875"/>
          </a:xfrm>
          <a:prstGeom prst="rect">
            <a:avLst/>
          </a:prstGeom>
          <a:noFill/>
          <a:ln w="12700">
            <a:solidFill>
              <a:prstClr val="black"/>
            </a:solidFill>
          </a:ln>
        </p:spPr>
        <p:txBody>
          <a:bodyPr vert="horz" lIns="94858" tIns="47429" rIns="94858" bIns="47429" rtlCol="0" anchor="ctr"/>
          <a:lstStyle/>
          <a:p>
            <a:pPr lvl="0"/>
            <a:endParaRPr lang="ja-JP" altLang="en-US" noProof="0"/>
          </a:p>
        </p:txBody>
      </p:sp>
      <p:sp>
        <p:nvSpPr>
          <p:cNvPr id="5" name="ノート プレースホルダ 4">
            <a:extLst>
              <a:ext uri="{FF2B5EF4-FFF2-40B4-BE49-F238E27FC236}">
                <a16:creationId xmlns:a16="http://schemas.microsoft.com/office/drawing/2014/main" id="{285B40E3-789E-E145-A174-EF95D3550C56}"/>
              </a:ext>
            </a:extLst>
          </p:cNvPr>
          <p:cNvSpPr>
            <a:spLocks noGrp="1"/>
          </p:cNvSpPr>
          <p:nvPr>
            <p:ph type="body" sz="quarter" idx="3"/>
          </p:nvPr>
        </p:nvSpPr>
        <p:spPr>
          <a:xfrm>
            <a:off x="673100" y="4686300"/>
            <a:ext cx="5389563" cy="4440238"/>
          </a:xfrm>
          <a:prstGeom prst="rect">
            <a:avLst/>
          </a:prstGeom>
        </p:spPr>
        <p:txBody>
          <a:bodyPr vert="horz" lIns="94858" tIns="47429" rIns="94858" bIns="47429"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6375EF1E-14CB-D44F-AB6E-72A513504580}"/>
              </a:ext>
            </a:extLst>
          </p:cNvPr>
          <p:cNvSpPr>
            <a:spLocks noGrp="1"/>
          </p:cNvSpPr>
          <p:nvPr>
            <p:ph type="ftr" sz="quarter" idx="4"/>
          </p:nvPr>
        </p:nvSpPr>
        <p:spPr>
          <a:xfrm>
            <a:off x="0" y="9371013"/>
            <a:ext cx="2919413" cy="493712"/>
          </a:xfrm>
          <a:prstGeom prst="rect">
            <a:avLst/>
          </a:prstGeom>
        </p:spPr>
        <p:txBody>
          <a:bodyPr vert="horz" lIns="94858" tIns="47429" rIns="94858" bIns="47429" rtlCol="0" anchor="b"/>
          <a:lstStyle>
            <a:lvl1pPr algn="l" defTabSz="978073"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FC19C611-1A41-AA48-BDA2-D66EF630E0EC}"/>
              </a:ext>
            </a:extLst>
          </p:cNvPr>
          <p:cNvSpPr>
            <a:spLocks noGrp="1"/>
          </p:cNvSpPr>
          <p:nvPr>
            <p:ph type="sldNum" sz="quarter" idx="5"/>
          </p:nvPr>
        </p:nvSpPr>
        <p:spPr>
          <a:xfrm>
            <a:off x="3814763" y="9371013"/>
            <a:ext cx="2919412" cy="493712"/>
          </a:xfrm>
          <a:prstGeom prst="rect">
            <a:avLst/>
          </a:prstGeom>
        </p:spPr>
        <p:txBody>
          <a:bodyPr vert="horz" wrap="square" lIns="94858" tIns="47429" rIns="94858" bIns="47429" numCol="1" anchor="b" anchorCtr="0" compatLnSpc="1">
            <a:prstTxWarp prst="textNoShape">
              <a:avLst/>
            </a:prstTxWarp>
          </a:bodyPr>
          <a:lstStyle>
            <a:lvl1pPr algn="r" defTabSz="977900" eaLnBrk="1" hangingPunct="1">
              <a:defRPr sz="1200"/>
            </a:lvl1pPr>
          </a:lstStyle>
          <a:p>
            <a:pPr>
              <a:defRPr/>
            </a:pPr>
            <a:fld id="{DB0FE40D-4BD2-A54D-9262-EF3E6419446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dt="0"/>
  <p:notesStyle>
    <a:lvl1pPr algn="l" defTabSz="1042988" rtl="0" eaLnBrk="0" fontAlgn="base" hangingPunct="0">
      <a:spcBef>
        <a:spcPct val="30000"/>
      </a:spcBef>
      <a:spcAft>
        <a:spcPct val="0"/>
      </a:spcAft>
      <a:defRPr kumimoji="1" sz="1400" kern="1200">
        <a:solidFill>
          <a:schemeClr val="tx1"/>
        </a:solidFill>
        <a:latin typeface="+mn-lt"/>
        <a:ea typeface="+mn-ea"/>
        <a:cs typeface="+mn-cs"/>
      </a:defRPr>
    </a:lvl1pPr>
    <a:lvl2pPr marL="520700" algn="l" defTabSz="1042988" rtl="0" eaLnBrk="0" fontAlgn="base" hangingPunct="0">
      <a:spcBef>
        <a:spcPct val="30000"/>
      </a:spcBef>
      <a:spcAft>
        <a:spcPct val="0"/>
      </a:spcAft>
      <a:defRPr kumimoji="1" sz="1400" kern="1200">
        <a:solidFill>
          <a:schemeClr val="tx1"/>
        </a:solidFill>
        <a:latin typeface="+mn-lt"/>
        <a:ea typeface="+mn-ea"/>
        <a:cs typeface="+mn-cs"/>
      </a:defRPr>
    </a:lvl2pPr>
    <a:lvl3pPr marL="1042988" algn="l" defTabSz="1042988" rtl="0" eaLnBrk="0" fontAlgn="base" hangingPunct="0">
      <a:spcBef>
        <a:spcPct val="30000"/>
      </a:spcBef>
      <a:spcAft>
        <a:spcPct val="0"/>
      </a:spcAft>
      <a:defRPr kumimoji="1" sz="1400" kern="1200">
        <a:solidFill>
          <a:schemeClr val="tx1"/>
        </a:solidFill>
        <a:latin typeface="+mn-lt"/>
        <a:ea typeface="+mn-ea"/>
        <a:cs typeface="+mn-cs"/>
      </a:defRPr>
    </a:lvl3pPr>
    <a:lvl4pPr marL="1563688" algn="l" defTabSz="1042988" rtl="0" eaLnBrk="0" fontAlgn="base" hangingPunct="0">
      <a:spcBef>
        <a:spcPct val="30000"/>
      </a:spcBef>
      <a:spcAft>
        <a:spcPct val="0"/>
      </a:spcAft>
      <a:defRPr kumimoji="1" sz="1400" kern="1200">
        <a:solidFill>
          <a:schemeClr val="tx1"/>
        </a:solidFill>
        <a:latin typeface="+mn-lt"/>
        <a:ea typeface="+mn-ea"/>
        <a:cs typeface="+mn-cs"/>
      </a:defRPr>
    </a:lvl4pPr>
    <a:lvl5pPr marL="2085975" algn="l" defTabSz="1042988" rtl="0" eaLnBrk="0" fontAlgn="base" hangingPunct="0">
      <a:spcBef>
        <a:spcPct val="30000"/>
      </a:spcBef>
      <a:spcAft>
        <a:spcPct val="0"/>
      </a:spcAft>
      <a:defRPr kumimoji="1" sz="1400" kern="1200">
        <a:solidFill>
          <a:schemeClr val="tx1"/>
        </a:solidFill>
        <a:latin typeface="+mn-lt"/>
        <a:ea typeface="+mn-ea"/>
        <a:cs typeface="+mn-cs"/>
      </a:defRPr>
    </a:lvl5pPr>
    <a:lvl6pPr marL="2607636" algn="l" defTabSz="1043055" rtl="0" eaLnBrk="1" latinLnBrk="0" hangingPunct="1">
      <a:defRPr kumimoji="1" sz="1400" kern="1200">
        <a:solidFill>
          <a:schemeClr val="tx1"/>
        </a:solidFill>
        <a:latin typeface="+mn-lt"/>
        <a:ea typeface="+mn-ea"/>
        <a:cs typeface="+mn-cs"/>
      </a:defRPr>
    </a:lvl6pPr>
    <a:lvl7pPr marL="3129164" algn="l" defTabSz="1043055" rtl="0" eaLnBrk="1" latinLnBrk="0" hangingPunct="1">
      <a:defRPr kumimoji="1" sz="1400" kern="1200">
        <a:solidFill>
          <a:schemeClr val="tx1"/>
        </a:solidFill>
        <a:latin typeface="+mn-lt"/>
        <a:ea typeface="+mn-ea"/>
        <a:cs typeface="+mn-cs"/>
      </a:defRPr>
    </a:lvl7pPr>
    <a:lvl8pPr marL="3650691" algn="l" defTabSz="1043055" rtl="0" eaLnBrk="1" latinLnBrk="0" hangingPunct="1">
      <a:defRPr kumimoji="1" sz="1400" kern="1200">
        <a:solidFill>
          <a:schemeClr val="tx1"/>
        </a:solidFill>
        <a:latin typeface="+mn-lt"/>
        <a:ea typeface="+mn-ea"/>
        <a:cs typeface="+mn-cs"/>
      </a:defRPr>
    </a:lvl8pPr>
    <a:lvl9pPr marL="4172218" algn="l" defTabSz="1043055" rtl="0" eaLnBrk="1" latinLnBrk="0" hangingPunct="1">
      <a:defRPr kumimoji="1"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B0FE40D-4BD2-A54D-9262-EF3E64194467}" type="slidenum">
              <a:rPr lang="ja-JP" altLang="en-US" smtClean="0"/>
              <a:pPr>
                <a:defRPr/>
              </a:pPr>
              <a:t>1</a:t>
            </a:fld>
            <a:endParaRPr lang="ja-JP" altLang="en-US"/>
          </a:p>
        </p:txBody>
      </p:sp>
    </p:spTree>
    <p:extLst>
      <p:ext uri="{BB962C8B-B14F-4D97-AF65-F5344CB8AC3E}">
        <p14:creationId xmlns:p14="http://schemas.microsoft.com/office/powerpoint/2010/main" val="104020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我々日本人は「消費者」もしくは「流通業者」としてしかかかわらないスマートフォン。</a:t>
            </a:r>
            <a:endParaRPr kumimoji="1" lang="en-US" altLang="ja-JP" dirty="0"/>
          </a:p>
          <a:p>
            <a:r>
              <a:rPr kumimoji="1" lang="ja-JP" altLang="en-US" dirty="0"/>
              <a:t>その源流を辿ると、悲惨な現実があった</a:t>
            </a:r>
            <a:endParaRPr kumimoji="1" lang="en-US" altLang="ja-JP" dirty="0"/>
          </a:p>
          <a:p>
            <a:endParaRPr kumimoji="1" lang="en-US" altLang="ja-JP" dirty="0"/>
          </a:p>
          <a:p>
            <a:r>
              <a:rPr kumimoji="1" lang="ja-JP" altLang="en-US" dirty="0"/>
              <a:t>２０年以上続いている内戦・紛争で、累積で５００万人以上が亡くなっている。</a:t>
            </a:r>
            <a:endParaRPr kumimoji="1" lang="en-US" altLang="ja-JP" dirty="0"/>
          </a:p>
          <a:p>
            <a:r>
              <a:rPr kumimoji="1" lang="ja-JP" altLang="en-US" dirty="0"/>
              <a:t>（単純計算１日７００人死んでいる。学校二つ分ぐらい）</a:t>
            </a:r>
          </a:p>
          <a:p>
            <a:endParaRPr kumimoji="1" lang="en-US" altLang="ja-JP" dirty="0"/>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13</a:t>
            </a:fld>
            <a:endParaRPr kumimoji="1" lang="ja-JP" altLang="en-US"/>
          </a:p>
        </p:txBody>
      </p:sp>
    </p:spTree>
    <p:extLst>
      <p:ext uri="{BB962C8B-B14F-4D97-AF65-F5344CB8AC3E}">
        <p14:creationId xmlns:p14="http://schemas.microsoft.com/office/powerpoint/2010/main" val="188894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ja-JP" altLang="en-US" dirty="0"/>
              <a:t>国際政治学の各分野がこんな感じであるけど、</a:t>
            </a:r>
            <a:endParaRPr kumimoji="1" lang="en-US" altLang="ja-JP" dirty="0"/>
          </a:p>
          <a:p>
            <a:r>
              <a:rPr kumimoji="1" lang="ja-JP" altLang="en-US" dirty="0"/>
              <a:t>コンゴの話はこれのどれにも関わる。</a:t>
            </a:r>
            <a:endParaRPr kumimoji="1" lang="en-US" altLang="ja-JP" dirty="0"/>
          </a:p>
          <a:p>
            <a:endParaRPr kumimoji="1" lang="en-US" altLang="ja-JP" dirty="0"/>
          </a:p>
          <a:p>
            <a:r>
              <a:rPr kumimoji="1" lang="ja-JP" altLang="en-US" dirty="0"/>
              <a:t>国際政治学・・紛争そのものの発生原因などをさぐる。なぜ反政府武装勢力が生まれたのか？武器はどの国から輸入しているのか？アフリカ諸国が協力してこの問題を解決しようとしているが、なぜうまく行かないのか？国連はなにをやっているのか？</a:t>
            </a:r>
            <a:endParaRPr kumimoji="1" lang="en-US" altLang="ja-JP" dirty="0"/>
          </a:p>
          <a:p>
            <a:endParaRPr kumimoji="1" lang="en-US" altLang="ja-JP" dirty="0"/>
          </a:p>
          <a:p>
            <a:r>
              <a:rPr kumimoji="1" lang="ja-JP" altLang="en-US" dirty="0"/>
              <a:t>国際経済学・・サプライチェーンは国際経済学が扱う。どのような過程を経てある商品がつくられるか。国の間の貿易はどのように行われるか、などなど。</a:t>
            </a:r>
            <a:endParaRPr kumimoji="1" lang="en-US" altLang="ja-JP" dirty="0"/>
          </a:p>
          <a:p>
            <a:endParaRPr kumimoji="1" lang="en-US" altLang="ja-JP" dirty="0"/>
          </a:p>
          <a:p>
            <a:r>
              <a:rPr kumimoji="1" lang="ja-JP" altLang="en-US" dirty="0"/>
              <a:t>国際法学・・国同士の間で起こった争いや、ある国と外国企業との間におこった争いを解決する。例えばコンゴの政府としては、反政府勢力と取引をする外国企業はなんとかしたいと思っている。そこで裁判をしたりする</a:t>
            </a:r>
            <a:endParaRPr kumimoji="1" lang="en-US" altLang="ja-JP" dirty="0"/>
          </a:p>
          <a:p>
            <a:endParaRPr kumimoji="1" lang="en-US" altLang="ja-JP" dirty="0"/>
          </a:p>
          <a:p>
            <a:r>
              <a:rPr kumimoji="1" lang="ja-JP" altLang="en-US" dirty="0"/>
              <a:t>国際協力・・そもそもの問題の原因は貧困。貧困がなければもしかしたら反政府勢力も生まれていないかもしれないし（政府に満足しているから）、地域住民も反政府勢力に協力しないかもしれない。貧困からの脱出を援助するために、国際機関や</a:t>
            </a:r>
            <a:r>
              <a:rPr kumimoji="1" lang="en-US" altLang="ja-JP" dirty="0"/>
              <a:t>NGO</a:t>
            </a:r>
            <a:r>
              <a:rPr kumimoji="1" lang="ja-JP" altLang="en-US" dirty="0"/>
              <a:t>などがどのように活動しているのかを学ぶのが国際協力</a:t>
            </a:r>
            <a:endParaRPr kumimoji="1" lang="en-US" altLang="ja-JP" dirty="0"/>
          </a:p>
          <a:p>
            <a:endParaRPr kumimoji="1" lang="en-US" altLang="ja-JP" dirty="0"/>
          </a:p>
          <a:p>
            <a:r>
              <a:rPr kumimoji="1" lang="ja-JP" altLang="en-US" dirty="0"/>
              <a:t>異文化理解・・わたしたちからすると「なんで反政府武装勢力なんて作っているんだろう」と訳わからないが、その国の歴史や文化を知ると、こちら側の一方的な視点ではなく、広い視点で問題を見ることができるかもしれない。そのためにはその国の言語や文化を知らないと、その国の人のことがわからなかったりする。異文化理解をしないと、紛争の当事者の間に入って仲裁はできない。</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14</a:t>
            </a:fld>
            <a:endParaRPr kumimoji="1" lang="ja-JP" altLang="en-US"/>
          </a:p>
        </p:txBody>
      </p:sp>
    </p:spTree>
    <p:extLst>
      <p:ext uri="{BB962C8B-B14F-4D97-AF65-F5344CB8AC3E}">
        <p14:creationId xmlns:p14="http://schemas.microsoft.com/office/powerpoint/2010/main" val="218404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ja-JP" altLang="en-US" dirty="0"/>
              <a:t>国際政治学の各分野がこんな感じであるけど、</a:t>
            </a:r>
            <a:endParaRPr kumimoji="1" lang="en-US" altLang="ja-JP" dirty="0"/>
          </a:p>
          <a:p>
            <a:r>
              <a:rPr kumimoji="1" lang="ja-JP" altLang="en-US" dirty="0"/>
              <a:t>コンゴの話はこれのどれにも関わる。</a:t>
            </a:r>
            <a:endParaRPr kumimoji="1" lang="en-US" altLang="ja-JP" dirty="0"/>
          </a:p>
          <a:p>
            <a:endParaRPr kumimoji="1" lang="en-US" altLang="ja-JP" dirty="0"/>
          </a:p>
          <a:p>
            <a:r>
              <a:rPr kumimoji="1" lang="ja-JP" altLang="en-US" dirty="0"/>
              <a:t>国際政治学・・紛争そのものの発生原因などをさぐる。なぜ反政府武装勢力が生まれたのか？武器はどの国から輸入しているのか？アフリカ諸国が協力してこの問題を解決しようとしているが、なぜうまく行かないのか？国連はなにをやっているのか？</a:t>
            </a:r>
            <a:endParaRPr kumimoji="1" lang="en-US" altLang="ja-JP" dirty="0"/>
          </a:p>
          <a:p>
            <a:endParaRPr kumimoji="1" lang="en-US" altLang="ja-JP" dirty="0"/>
          </a:p>
          <a:p>
            <a:r>
              <a:rPr kumimoji="1" lang="ja-JP" altLang="en-US" dirty="0"/>
              <a:t>国際経済学・・サプライチェーンは国際経済学が扱う。どのような過程を経てある商品がつくられるか。国の間の貿易はどのように行われるか、などなど。</a:t>
            </a:r>
            <a:endParaRPr kumimoji="1" lang="en-US" altLang="ja-JP" dirty="0"/>
          </a:p>
          <a:p>
            <a:endParaRPr kumimoji="1" lang="en-US" altLang="ja-JP" dirty="0"/>
          </a:p>
          <a:p>
            <a:r>
              <a:rPr kumimoji="1" lang="ja-JP" altLang="en-US" dirty="0"/>
              <a:t>国際法学・・国同士の間で起こった争いや、ある国と外国企業との間におこった争いを解決する。例えばコンゴの政府としては、反政府勢力と取引をする外国企業はなんとかしたいと思っている。そこで裁判をしたりする</a:t>
            </a:r>
            <a:endParaRPr kumimoji="1" lang="en-US" altLang="ja-JP" dirty="0"/>
          </a:p>
          <a:p>
            <a:endParaRPr kumimoji="1" lang="en-US" altLang="ja-JP" dirty="0"/>
          </a:p>
          <a:p>
            <a:r>
              <a:rPr kumimoji="1" lang="ja-JP" altLang="en-US" dirty="0"/>
              <a:t>国際協力・・そもそもの問題の原因は貧困。貧困がなければもしかしたら反政府勢力も生まれていないかもしれないし（政府に満足しているから）、地域住民も反政府勢力に協力しないかもしれない。貧困からの脱出を援助するために、国際機関や</a:t>
            </a:r>
            <a:r>
              <a:rPr kumimoji="1" lang="en-US" altLang="ja-JP" dirty="0"/>
              <a:t>NGO</a:t>
            </a:r>
            <a:r>
              <a:rPr kumimoji="1" lang="ja-JP" altLang="en-US" dirty="0"/>
              <a:t>などがどのように活動しているのかを学ぶのが国際協力</a:t>
            </a:r>
            <a:endParaRPr kumimoji="1" lang="en-US" altLang="ja-JP" dirty="0"/>
          </a:p>
          <a:p>
            <a:endParaRPr kumimoji="1" lang="en-US" altLang="ja-JP" dirty="0"/>
          </a:p>
          <a:p>
            <a:r>
              <a:rPr kumimoji="1" lang="ja-JP" altLang="en-US" dirty="0"/>
              <a:t>異文化理解・・わたしたちからすると「なんで反政府武装勢力なんて作っているんだろう」と訳わからないが、その国の歴史や文化を知ると、こちら側の一方的な視点ではなく、広い視点で問題を見ることができるかもしれない。そのためにはその国の言語や文化を知らないと、その国の人のことがわからなかったりする。異文化理解をしないと、紛争の当事者の間に入って仲裁はできない。</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15</a:t>
            </a:fld>
            <a:endParaRPr kumimoji="1" lang="ja-JP" altLang="en-US"/>
          </a:p>
        </p:txBody>
      </p:sp>
    </p:spTree>
    <p:extLst>
      <p:ext uri="{BB962C8B-B14F-4D97-AF65-F5344CB8AC3E}">
        <p14:creationId xmlns:p14="http://schemas.microsoft.com/office/powerpoint/2010/main" val="5386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スライド イメージ プレースホルダ 1">
            <a:extLst>
              <a:ext uri="{FF2B5EF4-FFF2-40B4-BE49-F238E27FC236}">
                <a16:creationId xmlns:a16="http://schemas.microsoft.com/office/drawing/2014/main" id="{4D1FD7F0-6BED-EC4D-A6BB-B0ADD4B7F2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ノート プレースホルダ 2">
            <a:extLst>
              <a:ext uri="{FF2B5EF4-FFF2-40B4-BE49-F238E27FC236}">
                <a16:creationId xmlns:a16="http://schemas.microsoft.com/office/drawing/2014/main" id="{1407F106-29FD-D448-BCF2-27A01AB65B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7171" name="スライド番号プレースホルダ 3">
            <a:extLst>
              <a:ext uri="{FF2B5EF4-FFF2-40B4-BE49-F238E27FC236}">
                <a16:creationId xmlns:a16="http://schemas.microsoft.com/office/drawing/2014/main" id="{9A7194A2-B417-0A4F-9337-696733CFB7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a:defRPr kumimoji="1" sz="2000">
                <a:solidFill>
                  <a:schemeClr val="tx1"/>
                </a:solidFill>
                <a:latin typeface="Calibri" panose="020F0502020204030204" pitchFamily="34" charset="0"/>
                <a:ea typeface="ＭＳ Ｐゴシック" panose="020B0600070205080204" pitchFamily="34" charset="-128"/>
              </a:defRPr>
            </a:lvl1pPr>
            <a:lvl2pPr marL="695325" indent="-266700" defTabSz="977900">
              <a:defRPr kumimoji="1" sz="2000">
                <a:solidFill>
                  <a:schemeClr val="tx1"/>
                </a:solidFill>
                <a:latin typeface="Calibri" panose="020F0502020204030204" pitchFamily="34" charset="0"/>
                <a:ea typeface="ＭＳ Ｐゴシック" panose="020B0600070205080204" pitchFamily="34" charset="-128"/>
              </a:defRPr>
            </a:lvl2pPr>
            <a:lvl3pPr marL="1071563" indent="-214313" defTabSz="977900">
              <a:defRPr kumimoji="1" sz="2000">
                <a:solidFill>
                  <a:schemeClr val="tx1"/>
                </a:solidFill>
                <a:latin typeface="Calibri" panose="020F0502020204030204" pitchFamily="34" charset="0"/>
                <a:ea typeface="ＭＳ Ｐゴシック" panose="020B0600070205080204" pitchFamily="34" charset="-128"/>
              </a:defRPr>
            </a:lvl3pPr>
            <a:lvl4pPr marL="1500188" indent="-214313" defTabSz="977900">
              <a:defRPr kumimoji="1" sz="2000">
                <a:solidFill>
                  <a:schemeClr val="tx1"/>
                </a:solidFill>
                <a:latin typeface="Calibri" panose="020F0502020204030204" pitchFamily="34" charset="0"/>
                <a:ea typeface="ＭＳ Ｐゴシック" panose="020B0600070205080204" pitchFamily="34" charset="-128"/>
              </a:defRPr>
            </a:lvl4pPr>
            <a:lvl5pPr marL="1928813" indent="-214313" defTabSz="977900">
              <a:defRPr kumimoji="1" sz="2000">
                <a:solidFill>
                  <a:schemeClr val="tx1"/>
                </a:solidFill>
                <a:latin typeface="Calibri" panose="020F0502020204030204" pitchFamily="34" charset="0"/>
                <a:ea typeface="ＭＳ Ｐゴシック" panose="020B0600070205080204" pitchFamily="34" charset="-128"/>
              </a:defRPr>
            </a:lvl5pPr>
            <a:lvl6pPr marL="2386013" indent="-214313" defTabSz="9779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34" charset="-128"/>
              </a:defRPr>
            </a:lvl6pPr>
            <a:lvl7pPr marL="2843213" indent="-214313" defTabSz="9779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34" charset="-128"/>
              </a:defRPr>
            </a:lvl7pPr>
            <a:lvl8pPr marL="3300413" indent="-214313" defTabSz="9779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34" charset="-128"/>
              </a:defRPr>
            </a:lvl8pPr>
            <a:lvl9pPr marL="3757613" indent="-214313" defTabSz="977900" eaLnBrk="0" fontAlgn="base" hangingPunct="0">
              <a:spcBef>
                <a:spcPct val="0"/>
              </a:spcBef>
              <a:spcAft>
                <a:spcPct val="0"/>
              </a:spcAft>
              <a:defRPr kumimoji="1" sz="2000">
                <a:solidFill>
                  <a:schemeClr val="tx1"/>
                </a:solidFill>
                <a:latin typeface="Calibri" panose="020F0502020204030204" pitchFamily="34" charset="0"/>
                <a:ea typeface="ＭＳ Ｐゴシック" panose="020B0600070205080204" pitchFamily="34" charset="-128"/>
              </a:defRPr>
            </a:lvl9pPr>
          </a:lstStyle>
          <a:p>
            <a:fld id="{7A16D24E-04DB-FC43-A22A-8C7CF7675099}" type="slidenum">
              <a:rPr lang="ja-JP" altLang="en-US" sz="1200" smtClean="0"/>
              <a:pPr/>
              <a:t>2</a:t>
            </a:fld>
            <a:endParaRPr lang="ja-JP"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B0FE40D-4BD2-A54D-9262-EF3E64194467}" type="slidenum">
              <a:rPr lang="ja-JP" altLang="en-US" smtClean="0"/>
              <a:pPr>
                <a:defRPr/>
              </a:pPr>
              <a:t>3</a:t>
            </a:fld>
            <a:endParaRPr lang="ja-JP" altLang="en-US"/>
          </a:p>
        </p:txBody>
      </p:sp>
    </p:spTree>
    <p:extLst>
      <p:ext uri="{BB962C8B-B14F-4D97-AF65-F5344CB8AC3E}">
        <p14:creationId xmlns:p14="http://schemas.microsoft.com/office/powerpoint/2010/main" val="2860311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B0FE40D-4BD2-A54D-9262-EF3E64194467}" type="slidenum">
              <a:rPr lang="ja-JP" altLang="en-US" smtClean="0"/>
              <a:pPr>
                <a:defRPr/>
              </a:pPr>
              <a:t>4</a:t>
            </a:fld>
            <a:endParaRPr lang="ja-JP" altLang="en-US"/>
          </a:p>
        </p:txBody>
      </p:sp>
    </p:spTree>
    <p:extLst>
      <p:ext uri="{BB962C8B-B14F-4D97-AF65-F5344CB8AC3E}">
        <p14:creationId xmlns:p14="http://schemas.microsoft.com/office/powerpoint/2010/main" val="346754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はじめに、みんなが持っているスマートフォンは、</a:t>
            </a:r>
            <a:endParaRPr kumimoji="1" lang="en-US" altLang="ja-JP" dirty="0"/>
          </a:p>
          <a:p>
            <a:r>
              <a:rPr kumimoji="1" lang="ja-JP" altLang="en-US" dirty="0"/>
              <a:t>どうやって作れらているだろうか？</a:t>
            </a:r>
            <a:endParaRPr kumimoji="1" lang="en-US" altLang="ja-JP" dirty="0"/>
          </a:p>
          <a:p>
            <a:endParaRPr kumimoji="1" lang="en-US" altLang="ja-JP" dirty="0"/>
          </a:p>
          <a:p>
            <a:r>
              <a:rPr kumimoji="1" lang="ja-JP" altLang="en-US" dirty="0"/>
              <a:t>国際関係学とは関係がなさそうで、</a:t>
            </a:r>
            <a:endParaRPr kumimoji="1" lang="en-US" altLang="ja-JP" dirty="0"/>
          </a:p>
          <a:p>
            <a:r>
              <a:rPr kumimoji="1" lang="ja-JP" altLang="en-US" dirty="0"/>
              <a:t>単に工学とか理系っぽい話のようですが、</a:t>
            </a:r>
            <a:endParaRPr kumimoji="1" lang="en-US" altLang="ja-JP" dirty="0"/>
          </a:p>
          <a:p>
            <a:r>
              <a:rPr kumimoji="1" lang="ja-JP" altLang="en-US" dirty="0"/>
              <a:t>実は深い関係があります。</a:t>
            </a:r>
            <a:endParaRPr kumimoji="1" lang="en-US" altLang="ja-JP" dirty="0"/>
          </a:p>
          <a:p>
            <a:endParaRPr kumimoji="1" lang="en-US" altLang="ja-JP" dirty="0"/>
          </a:p>
          <a:p>
            <a:r>
              <a:rPr kumimoji="1" lang="ja-JP" altLang="en-US" dirty="0"/>
              <a:t>ここにかいてあるのはサプライチェーン。この源流である原料を詳しく見ていくと、国際関係学とのつながりがわかる。</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8</a:t>
            </a:fld>
            <a:endParaRPr kumimoji="1" lang="ja-JP" altLang="en-US"/>
          </a:p>
        </p:txBody>
      </p:sp>
    </p:spTree>
    <p:extLst>
      <p:ext uri="{BB962C8B-B14F-4D97-AF65-F5344CB8AC3E}">
        <p14:creationId xmlns:p14="http://schemas.microsoft.com/office/powerpoint/2010/main" val="265882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もちろんガラスとかプラスチックとか、</a:t>
            </a:r>
            <a:endParaRPr kumimoji="1" lang="en-US" altLang="ja-JP" dirty="0"/>
          </a:p>
          <a:p>
            <a:r>
              <a:rPr kumimoji="1" lang="ja-JP" altLang="en-US" dirty="0"/>
              <a:t>いろいろあるけど、重要な電気回路のためには、</a:t>
            </a:r>
            <a:endParaRPr kumimoji="1" lang="en-US" altLang="ja-JP" dirty="0"/>
          </a:p>
          <a:p>
            <a:r>
              <a:rPr kumimoji="1" lang="ja-JP" altLang="en-US" dirty="0"/>
              <a:t>こういった原料が必要なのです。</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9</a:t>
            </a:fld>
            <a:endParaRPr kumimoji="1" lang="ja-JP" altLang="en-US"/>
          </a:p>
        </p:txBody>
      </p:sp>
    </p:spTree>
    <p:extLst>
      <p:ext uri="{BB962C8B-B14F-4D97-AF65-F5344CB8AC3E}">
        <p14:creationId xmlns:p14="http://schemas.microsoft.com/office/powerpoint/2010/main" val="12279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じゃあその原料となる鉱物はどこからきているか、というと。</a:t>
            </a:r>
            <a:endParaRPr kumimoji="1" lang="en-US" altLang="ja-JP" dirty="0"/>
          </a:p>
          <a:p>
            <a:r>
              <a:rPr kumimoji="1" lang="ja-JP" altLang="en-US"/>
              <a:t>日本やアメリカではあまり採掘できず、</a:t>
            </a:r>
            <a:endParaRPr kumimoji="1" lang="en-US" altLang="ja-JP" dirty="0"/>
          </a:p>
          <a:p>
            <a:r>
              <a:rPr kumimoji="1" lang="ja-JP" altLang="en-US"/>
              <a:t>多くは途上国にあります。特にコンゴ民主共和国の東部では、スズやタンタルといったスマホに欠かせない鉱物がたくさんとれます。</a:t>
            </a:r>
            <a:endParaRPr kumimoji="1" lang="en-US" altLang="ja-JP" dirty="0"/>
          </a:p>
          <a:p>
            <a:r>
              <a:rPr kumimoji="1" lang="ja-JP" altLang="en-US"/>
              <a:t>その鉱物を採掘し、それをアジアで加工・組み立てをして、製品となって販売されています。</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10</a:t>
            </a:fld>
            <a:endParaRPr kumimoji="1" lang="ja-JP" altLang="en-US"/>
          </a:p>
        </p:txBody>
      </p:sp>
    </p:spTree>
    <p:extLst>
      <p:ext uri="{BB962C8B-B14F-4D97-AF65-F5344CB8AC3E}">
        <p14:creationId xmlns:p14="http://schemas.microsoft.com/office/powerpoint/2010/main" val="370357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じゃあこの鉱物はどうとっているかというと・・・</a:t>
            </a:r>
            <a:endParaRPr kumimoji="1" lang="en-US" altLang="ja-JP" dirty="0"/>
          </a:p>
          <a:p>
            <a:r>
              <a:rPr kumimoji="1" lang="ja-JP" altLang="en-US" dirty="0"/>
              <a:t>こんな感じでコンゴの人々が採掘をしている</a:t>
            </a:r>
            <a:endParaRPr kumimoji="1" lang="en-US" altLang="ja-JP" dirty="0"/>
          </a:p>
          <a:p>
            <a:r>
              <a:rPr kumimoji="1" lang="ja-JP" altLang="en-US" dirty="0"/>
              <a:t>大きな産業のないコンゴでは、採掘によって収入を得てなんとか生活をしている人が多いです。</a:t>
            </a:r>
            <a:endParaRPr kumimoji="1" lang="en-US" altLang="ja-JP" dirty="0"/>
          </a:p>
          <a:p>
            <a:r>
              <a:rPr kumimoji="1" lang="ja-JP" altLang="en-US" dirty="0"/>
              <a:t>（ちなみにコンゴの一人当たり</a:t>
            </a:r>
            <a:r>
              <a:rPr kumimoji="1" lang="en-US" altLang="ja-JP" dirty="0"/>
              <a:t>GDP</a:t>
            </a:r>
            <a:r>
              <a:rPr kumimoji="1" lang="ja-JP" altLang="en-US" dirty="0"/>
              <a:t>は日本の７０分の１。３人に１人が深刻な飢餓状態にある）</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11</a:t>
            </a:fld>
            <a:endParaRPr kumimoji="1" lang="ja-JP" altLang="en-US"/>
          </a:p>
        </p:txBody>
      </p:sp>
    </p:spTree>
    <p:extLst>
      <p:ext uri="{BB962C8B-B14F-4D97-AF65-F5344CB8AC3E}">
        <p14:creationId xmlns:p14="http://schemas.microsoft.com/office/powerpoint/2010/main" val="258110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じゃあこれを人々が勝手に採掘していたり、</a:t>
            </a:r>
            <a:endParaRPr kumimoji="1" lang="en-US" altLang="ja-JP" dirty="0"/>
          </a:p>
          <a:p>
            <a:r>
              <a:rPr kumimoji="1" lang="ja-JP" altLang="en-US" dirty="0"/>
              <a:t>ちゃんとした企業が採掘しているかと思ったら大間違い。</a:t>
            </a:r>
            <a:endParaRPr kumimoji="1" lang="en-US" altLang="ja-JP" dirty="0"/>
          </a:p>
          <a:p>
            <a:endParaRPr kumimoji="1" lang="en-US" altLang="ja-JP" dirty="0"/>
          </a:p>
          <a:p>
            <a:r>
              <a:rPr kumimoji="1" lang="ja-JP" altLang="en-US" dirty="0"/>
              <a:t>実は写真にあるように、反政府の武装勢力が地域の人々を使って採掘しています。</a:t>
            </a:r>
            <a:endParaRPr kumimoji="1" lang="en-US" altLang="ja-JP" dirty="0"/>
          </a:p>
          <a:p>
            <a:r>
              <a:rPr kumimoji="1" lang="ja-JP" altLang="en-US" dirty="0"/>
              <a:t>反政府の武装勢力とは、「今の政府を倒して、自分たちが国の実権を握りたい勢力」のこと。</a:t>
            </a:r>
            <a:endParaRPr kumimoji="1" lang="en-US" altLang="ja-JP" dirty="0"/>
          </a:p>
          <a:p>
            <a:r>
              <a:rPr kumimoji="1" lang="ja-JP" altLang="en-US" dirty="0"/>
              <a:t>軍ではないのに武器を持って、国軍と戦っています。</a:t>
            </a:r>
            <a:endParaRPr kumimoji="1" lang="en-US" altLang="ja-JP" dirty="0"/>
          </a:p>
          <a:p>
            <a:r>
              <a:rPr kumimoji="1" lang="ja-JP" altLang="en-US" dirty="0"/>
              <a:t>地域の人々を使って採掘し、それをアメリカや中国、日本の企業に売り、利益を得ています。</a:t>
            </a:r>
            <a:endParaRPr kumimoji="1" lang="en-US" altLang="ja-JP" dirty="0"/>
          </a:p>
          <a:p>
            <a:r>
              <a:rPr kumimoji="1" lang="ja-JP" altLang="en-US" dirty="0"/>
              <a:t>その利益から武器を買って、反政府武装勢力としての活動を続ので逆らえません。。けています。</a:t>
            </a:r>
            <a:endParaRPr kumimoji="1" lang="en-US" altLang="ja-JP" dirty="0"/>
          </a:p>
          <a:p>
            <a:r>
              <a:rPr kumimoji="1" lang="ja-JP" altLang="en-US" dirty="0"/>
              <a:t>地域の人たちは利益をも武装勢力に持って行かれてしまいますが、</a:t>
            </a:r>
            <a:endParaRPr kumimoji="1" lang="en-US" altLang="ja-JP" dirty="0"/>
          </a:p>
          <a:p>
            <a:r>
              <a:rPr kumimoji="1" lang="ja-JP" altLang="en-US" dirty="0"/>
              <a:t>武器をもっている武装勢力には逆らえません</a:t>
            </a:r>
            <a:endParaRPr kumimoji="1" lang="en-US" altLang="ja-JP" dirty="0"/>
          </a:p>
          <a:p>
            <a:endParaRPr kumimoji="1" lang="en-US" altLang="ja-JP" dirty="0"/>
          </a:p>
          <a:p>
            <a:r>
              <a:rPr kumimoji="1" lang="ja-JP" altLang="en-US" dirty="0"/>
              <a:t>２０年以上続いている内戦・紛争で、累積で５００万人以上が亡くなっている。</a:t>
            </a:r>
            <a:endParaRPr kumimoji="1" lang="en-US" altLang="ja-JP" dirty="0"/>
          </a:p>
          <a:p>
            <a:r>
              <a:rPr kumimoji="1" lang="ja-JP" altLang="en-US" dirty="0"/>
              <a:t>（単純計算１日７００人死んでいる。学校二つ分ぐらい）</a:t>
            </a:r>
          </a:p>
        </p:txBody>
      </p:sp>
      <p:sp>
        <p:nvSpPr>
          <p:cNvPr id="4" name="スライド番号プレースホルダー 3"/>
          <p:cNvSpPr>
            <a:spLocks noGrp="1"/>
          </p:cNvSpPr>
          <p:nvPr>
            <p:ph type="sldNum" sz="quarter" idx="5"/>
          </p:nvPr>
        </p:nvSpPr>
        <p:spPr/>
        <p:txBody>
          <a:bodyPr/>
          <a:lstStyle/>
          <a:p>
            <a:fld id="{75A38C29-E490-114B-82E0-A812DE69EBCB}" type="slidenum">
              <a:rPr kumimoji="1" lang="ja-JP" altLang="en-US" smtClean="0"/>
              <a:t>12</a:t>
            </a:fld>
            <a:endParaRPr kumimoji="1" lang="ja-JP" altLang="en-US"/>
          </a:p>
        </p:txBody>
      </p:sp>
    </p:spTree>
    <p:extLst>
      <p:ext uri="{BB962C8B-B14F-4D97-AF65-F5344CB8AC3E}">
        <p14:creationId xmlns:p14="http://schemas.microsoft.com/office/powerpoint/2010/main" val="2171252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a:extLst>
              <a:ext uri="{FF2B5EF4-FFF2-40B4-BE49-F238E27FC236}">
                <a16:creationId xmlns:a16="http://schemas.microsoft.com/office/drawing/2014/main" id="{829D3285-4546-664C-B4CA-39DFDDBB5C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0690225"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94172" y="2412479"/>
            <a:ext cx="8568000" cy="864032"/>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5400"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94172" y="3420591"/>
            <a:ext cx="8568000" cy="4320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400" b="1">
                <a:solidFill>
                  <a:srgbClr val="000000"/>
                </a:solidFill>
                <a:latin typeface="ＭＳ Ｐゴシック" panose="020B0600070205080204" pitchFamily="50" charset="-128"/>
                <a:ea typeface="ＭＳ Ｐゴシック" panose="020B0600070205080204" pitchFamily="50" charset="-128"/>
                <a:cs typeface="+mn-cs"/>
              </a:defRPr>
            </a:lvl1pPr>
            <a:lvl2pPr marL="521527" indent="0" algn="ctr">
              <a:buNone/>
              <a:defRPr>
                <a:solidFill>
                  <a:schemeClr val="tx1">
                    <a:tint val="75000"/>
                  </a:schemeClr>
                </a:solidFill>
              </a:defRPr>
            </a:lvl2pPr>
            <a:lvl3pPr marL="1043055" indent="0" algn="ctr">
              <a:buNone/>
              <a:defRPr>
                <a:solidFill>
                  <a:schemeClr val="tx1">
                    <a:tint val="75000"/>
                  </a:schemeClr>
                </a:solidFill>
              </a:defRPr>
            </a:lvl3pPr>
            <a:lvl4pPr marL="1564582" indent="0" algn="ctr">
              <a:buNone/>
              <a:defRPr>
                <a:solidFill>
                  <a:schemeClr val="tx1">
                    <a:tint val="75000"/>
                  </a:schemeClr>
                </a:solidFill>
              </a:defRPr>
            </a:lvl4pPr>
            <a:lvl5pPr marL="2086109" indent="0" algn="ctr">
              <a:buNone/>
              <a:defRPr>
                <a:solidFill>
                  <a:schemeClr val="tx1">
                    <a:tint val="75000"/>
                  </a:schemeClr>
                </a:solidFill>
              </a:defRPr>
            </a:lvl5pPr>
            <a:lvl6pPr marL="2607636" indent="0" algn="ctr">
              <a:buNone/>
              <a:defRPr>
                <a:solidFill>
                  <a:schemeClr val="tx1">
                    <a:tint val="75000"/>
                  </a:schemeClr>
                </a:solidFill>
              </a:defRPr>
            </a:lvl6pPr>
            <a:lvl7pPr marL="3129164" indent="0" algn="ctr">
              <a:buNone/>
              <a:defRPr>
                <a:solidFill>
                  <a:schemeClr val="tx1">
                    <a:tint val="75000"/>
                  </a:schemeClr>
                </a:solidFill>
              </a:defRPr>
            </a:lvl7pPr>
            <a:lvl8pPr marL="3650691" indent="0" algn="ctr">
              <a:buNone/>
              <a:defRPr>
                <a:solidFill>
                  <a:schemeClr val="tx1">
                    <a:tint val="75000"/>
                  </a:schemeClr>
                </a:solidFill>
              </a:defRPr>
            </a:lvl8pPr>
            <a:lvl9pPr marL="4172218"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347156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67089A1D-A03B-534D-9E37-E37FF2CE576E}"/>
              </a:ext>
            </a:extLst>
          </p:cNvPr>
          <p:cNvCxnSpPr/>
          <p:nvPr userDrawn="1"/>
        </p:nvCxnSpPr>
        <p:spPr>
          <a:xfrm>
            <a:off x="593725" y="1260475"/>
            <a:ext cx="9504363" cy="0"/>
          </a:xfrm>
          <a:prstGeom prst="line">
            <a:avLst/>
          </a:prstGeom>
          <a:ln w="15875"/>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a:xfrm>
            <a:off x="594518" y="-1"/>
            <a:ext cx="9504363" cy="1260351"/>
          </a:xfrm>
        </p:spPr>
        <p:txBody>
          <a:bodyPr/>
          <a:lstStyle/>
          <a:p>
            <a:r>
              <a:rPr lang="ja-JP" altLang="en-US" dirty="0"/>
              <a:t>マスター タイトルの書式設定</a:t>
            </a:r>
          </a:p>
        </p:txBody>
      </p:sp>
      <p:sp>
        <p:nvSpPr>
          <p:cNvPr id="5" name="コンテンツ プレースホルダー 4"/>
          <p:cNvSpPr>
            <a:spLocks noGrp="1"/>
          </p:cNvSpPr>
          <p:nvPr>
            <p:ph sz="quarter" idx="11"/>
          </p:nvPr>
        </p:nvSpPr>
        <p:spPr>
          <a:xfrm>
            <a:off x="593725" y="1980431"/>
            <a:ext cx="9504363" cy="4896619"/>
          </a:xfrm>
          <a:prstGeom prst="rect">
            <a:avLst/>
          </a:prstGeom>
        </p:spPr>
        <p:txBody>
          <a:bodyPr/>
          <a:lstStyle>
            <a:lvl1pPr>
              <a:defRPr sz="2800" b="0"/>
            </a:lvl1pPr>
          </a:lstStyle>
          <a:p>
            <a:pPr lvl="0"/>
            <a:r>
              <a:rPr lang="ja-JP" altLang="en-US"/>
              <a:t>マスター テキストの書式設定</a:t>
            </a:r>
          </a:p>
        </p:txBody>
      </p:sp>
      <p:sp>
        <p:nvSpPr>
          <p:cNvPr id="6" name="スライド番号プレースホルダ 5">
            <a:extLst>
              <a:ext uri="{FF2B5EF4-FFF2-40B4-BE49-F238E27FC236}">
                <a16:creationId xmlns:a16="http://schemas.microsoft.com/office/drawing/2014/main" id="{876F2B9B-C430-3243-9964-796FED2BE2EA}"/>
              </a:ext>
            </a:extLst>
          </p:cNvPr>
          <p:cNvSpPr>
            <a:spLocks noGrp="1"/>
          </p:cNvSpPr>
          <p:nvPr>
            <p:ph type="sldNum" sz="quarter" idx="12"/>
          </p:nvPr>
        </p:nvSpPr>
        <p:spPr/>
        <p:txBody>
          <a:bodyPr/>
          <a:lstStyle>
            <a:lvl1pPr>
              <a:defRPr/>
            </a:lvl1pPr>
          </a:lstStyle>
          <a:p>
            <a:pPr>
              <a:defRPr/>
            </a:pPr>
            <a:fld id="{3F72F57A-D0D4-B14C-ADCF-3DC44F771719}" type="slidenum">
              <a:rPr lang="ja-JP" altLang="en-US"/>
              <a:pPr>
                <a:defRPr/>
              </a:pPr>
              <a:t>‹#›</a:t>
            </a:fld>
            <a:endParaRPr lang="ja-JP" altLang="en-US"/>
          </a:p>
        </p:txBody>
      </p:sp>
    </p:spTree>
    <p:extLst>
      <p:ext uri="{BB962C8B-B14F-4D97-AF65-F5344CB8AC3E}">
        <p14:creationId xmlns:p14="http://schemas.microsoft.com/office/powerpoint/2010/main" val="28217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ユーザー設定レイアウト">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67089A1D-A03B-534D-9E37-E37FF2CE576E}"/>
              </a:ext>
            </a:extLst>
          </p:cNvPr>
          <p:cNvCxnSpPr/>
          <p:nvPr userDrawn="1"/>
        </p:nvCxnSpPr>
        <p:spPr>
          <a:xfrm>
            <a:off x="593725" y="1260475"/>
            <a:ext cx="9504363" cy="0"/>
          </a:xfrm>
          <a:prstGeom prst="line">
            <a:avLst/>
          </a:prstGeom>
          <a:ln w="15875"/>
        </p:spPr>
        <p:style>
          <a:lnRef idx="1">
            <a:schemeClr val="dk1"/>
          </a:lnRef>
          <a:fillRef idx="0">
            <a:schemeClr val="dk1"/>
          </a:fillRef>
          <a:effectRef idx="0">
            <a:schemeClr val="dk1"/>
          </a:effectRef>
          <a:fontRef idx="minor">
            <a:schemeClr val="tx1"/>
          </a:fontRef>
        </p:style>
      </p:cxnSp>
      <p:sp>
        <p:nvSpPr>
          <p:cNvPr id="2" name="タイトル 1"/>
          <p:cNvSpPr>
            <a:spLocks noGrp="1"/>
          </p:cNvSpPr>
          <p:nvPr>
            <p:ph type="title"/>
          </p:nvPr>
        </p:nvSpPr>
        <p:spPr>
          <a:xfrm>
            <a:off x="594518" y="-1"/>
            <a:ext cx="9504363" cy="1260351"/>
          </a:xfrm>
        </p:spPr>
        <p:txBody>
          <a:bodyPr/>
          <a:lstStyle/>
          <a:p>
            <a:r>
              <a:rPr lang="ja-JP" altLang="en-US" dirty="0"/>
              <a:t>マスター タイトルの書式設定</a:t>
            </a:r>
          </a:p>
        </p:txBody>
      </p:sp>
      <p:sp>
        <p:nvSpPr>
          <p:cNvPr id="5" name="コンテンツ プレースホルダー 4"/>
          <p:cNvSpPr>
            <a:spLocks noGrp="1"/>
          </p:cNvSpPr>
          <p:nvPr>
            <p:ph sz="quarter" idx="11"/>
          </p:nvPr>
        </p:nvSpPr>
        <p:spPr>
          <a:xfrm>
            <a:off x="593725" y="1692405"/>
            <a:ext cx="9504363" cy="5184646"/>
          </a:xfrm>
          <a:prstGeom prst="rect">
            <a:avLst/>
          </a:prstGeom>
        </p:spPr>
        <p:txBody>
          <a:bodyPr/>
          <a:lstStyle>
            <a:lvl1pPr>
              <a:defRPr sz="2800" b="0"/>
            </a:lvl1pPr>
          </a:lstStyle>
          <a:p>
            <a:pPr lvl="0"/>
            <a:r>
              <a:rPr lang="ja-JP" altLang="en-US"/>
              <a:t>マスター テキストの書式設定</a:t>
            </a:r>
          </a:p>
        </p:txBody>
      </p:sp>
      <p:sp>
        <p:nvSpPr>
          <p:cNvPr id="6" name="スライド番号プレースホルダ 5">
            <a:extLst>
              <a:ext uri="{FF2B5EF4-FFF2-40B4-BE49-F238E27FC236}">
                <a16:creationId xmlns:a16="http://schemas.microsoft.com/office/drawing/2014/main" id="{876F2B9B-C430-3243-9964-796FED2BE2EA}"/>
              </a:ext>
            </a:extLst>
          </p:cNvPr>
          <p:cNvSpPr>
            <a:spLocks noGrp="1"/>
          </p:cNvSpPr>
          <p:nvPr>
            <p:ph type="sldNum" sz="quarter" idx="12"/>
          </p:nvPr>
        </p:nvSpPr>
        <p:spPr/>
        <p:txBody>
          <a:bodyPr/>
          <a:lstStyle>
            <a:lvl1pPr>
              <a:defRPr/>
            </a:lvl1pPr>
          </a:lstStyle>
          <a:p>
            <a:pPr>
              <a:defRPr/>
            </a:pPr>
            <a:fld id="{3F72F57A-D0D4-B14C-ADCF-3DC44F771719}" type="slidenum">
              <a:rPr lang="ja-JP" altLang="en-US"/>
              <a:pPr>
                <a:defRPr/>
              </a:pPr>
              <a:t>‹#›</a:t>
            </a:fld>
            <a:endParaRPr lang="ja-JP" altLang="en-US"/>
          </a:p>
        </p:txBody>
      </p:sp>
      <p:sp>
        <p:nvSpPr>
          <p:cNvPr id="3" name="テキスト ボックス 2">
            <a:extLst>
              <a:ext uri="{FF2B5EF4-FFF2-40B4-BE49-F238E27FC236}">
                <a16:creationId xmlns:a16="http://schemas.microsoft.com/office/drawing/2014/main" id="{B3034D80-B8DF-4E43-9599-2BA2086ECB3C}"/>
              </a:ext>
            </a:extLst>
          </p:cNvPr>
          <p:cNvSpPr txBox="1"/>
          <p:nvPr userDrawn="1"/>
        </p:nvSpPr>
        <p:spPr>
          <a:xfrm>
            <a:off x="134112" y="841248"/>
            <a:ext cx="0" cy="0"/>
          </a:xfrm>
          <a:prstGeom prst="rect">
            <a:avLst/>
          </a:prstGeom>
          <a:noFill/>
        </p:spPr>
        <p:txBody>
          <a:bodyPr wrap="none" lIns="0" tIns="0" rIns="0" bIns="0" rtlCol="0" anchor="t">
            <a:noAutofit/>
          </a:bodyPr>
          <a:lstStyle/>
          <a:p>
            <a:pPr algn="just" rtl="0" fontAlgn="base">
              <a:lnSpc>
                <a:spcPct val="125000"/>
              </a:lnSpc>
              <a:spcBef>
                <a:spcPct val="0"/>
              </a:spcBef>
              <a:spcAft>
                <a:spcPct val="0"/>
              </a:spcAft>
            </a:pPr>
            <a:endParaRPr kumimoji="1" lang="ja-JP" altLang="en-US" sz="1400" kern="120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63563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3" name="テキスト ボックス 104">
            <a:extLst>
              <a:ext uri="{FF2B5EF4-FFF2-40B4-BE49-F238E27FC236}">
                <a16:creationId xmlns:a16="http://schemas.microsoft.com/office/drawing/2014/main" id="{B6ED2079-E66B-3F4D-9036-1B8964E39112}"/>
              </a:ext>
            </a:extLst>
          </p:cNvPr>
          <p:cNvSpPr txBox="1">
            <a:spLocks noChangeArrowheads="1"/>
          </p:cNvSpPr>
          <p:nvPr userDrawn="1"/>
        </p:nvSpPr>
        <p:spPr bwMode="auto">
          <a:xfrm>
            <a:off x="3462338" y="27432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just">
              <a:lnSpc>
                <a:spcPct val="125000"/>
              </a:lnSpc>
            </a:pPr>
            <a:endParaRPr lang="ja-JP" altLang="en-US" sz="1400">
              <a:solidFill>
                <a:srgbClr val="000000"/>
              </a:solidFill>
              <a:latin typeface="ＭＳ Ｐゴシック" panose="020B0600070205080204" pitchFamily="34" charset="-128"/>
            </a:endParaRPr>
          </a:p>
        </p:txBody>
      </p:sp>
      <p:sp>
        <p:nvSpPr>
          <p:cNvPr id="2" name="タイトル 1"/>
          <p:cNvSpPr>
            <a:spLocks noGrp="1"/>
          </p:cNvSpPr>
          <p:nvPr>
            <p:ph type="title"/>
          </p:nvPr>
        </p:nvSpPr>
        <p:spPr>
          <a:xfrm>
            <a:off x="0" y="3024547"/>
            <a:ext cx="10693400" cy="1512168"/>
          </a:xfrm>
          <a:solidFill>
            <a:schemeClr val="accent5"/>
          </a:solidFill>
        </p:spPr>
        <p:txBody>
          <a:bodyPr anchor="ctr"/>
          <a:lstStyle>
            <a:lvl1pPr algn="ctr">
              <a:defRPr sz="5400">
                <a:solidFill>
                  <a:schemeClr val="bg1"/>
                </a:solidFill>
              </a:defRPr>
            </a:lvl1pPr>
          </a:lstStyle>
          <a:p>
            <a:r>
              <a:rPr lang="ja-JP" altLang="en-US"/>
              <a:t>マスター タイトルの書式設定</a:t>
            </a:r>
          </a:p>
        </p:txBody>
      </p:sp>
      <p:sp>
        <p:nvSpPr>
          <p:cNvPr id="4" name="スライド番号プレースホルダー 2">
            <a:extLst>
              <a:ext uri="{FF2B5EF4-FFF2-40B4-BE49-F238E27FC236}">
                <a16:creationId xmlns:a16="http://schemas.microsoft.com/office/drawing/2014/main" id="{50FB2EF2-4F73-B340-B5E6-37CF52FABBF6}"/>
              </a:ext>
            </a:extLst>
          </p:cNvPr>
          <p:cNvSpPr>
            <a:spLocks noGrp="1"/>
          </p:cNvSpPr>
          <p:nvPr>
            <p:ph type="sldNum" sz="quarter" idx="10"/>
          </p:nvPr>
        </p:nvSpPr>
        <p:spPr/>
        <p:txBody>
          <a:bodyPr/>
          <a:lstStyle>
            <a:lvl1pPr>
              <a:defRPr smtClean="0"/>
            </a:lvl1pPr>
          </a:lstStyle>
          <a:p>
            <a:pPr>
              <a:defRPr/>
            </a:pPr>
            <a:fld id="{5037B86D-429D-854C-B2B3-C7AC07329C51}" type="slidenum">
              <a:rPr lang="ja-JP" altLang="en-US"/>
              <a:pPr>
                <a:defRPr/>
              </a:pPr>
              <a:t>‹#›</a:t>
            </a:fld>
            <a:endParaRPr lang="ja-JP" altLang="en-US"/>
          </a:p>
        </p:txBody>
      </p:sp>
    </p:spTree>
    <p:extLst>
      <p:ext uri="{BB962C8B-B14F-4D97-AF65-F5344CB8AC3E}">
        <p14:creationId xmlns:p14="http://schemas.microsoft.com/office/powerpoint/2010/main" val="24466860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D6EE9C4-88EC-1B4A-97E2-67845340DDD3}"/>
              </a:ext>
            </a:extLst>
          </p:cNvPr>
          <p:cNvSpPr>
            <a:spLocks noGrp="1"/>
          </p:cNvSpPr>
          <p:nvPr>
            <p:ph type="sldNum" sz="quarter" idx="10"/>
          </p:nvPr>
        </p:nvSpPr>
        <p:spPr/>
        <p:txBody>
          <a:bodyPr/>
          <a:lstStyle/>
          <a:p>
            <a:pPr>
              <a:defRPr/>
            </a:pPr>
            <a:fld id="{719215B1-00DB-E846-8CE0-CBFD8E88A217}" type="slidenum">
              <a:rPr lang="ja-JP" altLang="en-US" smtClean="0"/>
              <a:pPr>
                <a:defRPr/>
              </a:pPr>
              <a:t>‹#›</a:t>
            </a:fld>
            <a:endParaRPr lang="ja-JP" altLang="en-US"/>
          </a:p>
        </p:txBody>
      </p:sp>
    </p:spTree>
    <p:extLst>
      <p:ext uri="{BB962C8B-B14F-4D97-AF65-F5344CB8AC3E}">
        <p14:creationId xmlns:p14="http://schemas.microsoft.com/office/powerpoint/2010/main" val="214508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2C910D-7933-6073-5BFC-946F6B9FE8E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CB4B60E-54CB-35C7-62D6-343106AD670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3A945B-4111-459D-99CF-2FDA133F0D62}"/>
              </a:ext>
            </a:extLst>
          </p:cNvPr>
          <p:cNvSpPr>
            <a:spLocks noGrp="1"/>
          </p:cNvSpPr>
          <p:nvPr>
            <p:ph type="dt" sz="half" idx="10"/>
          </p:nvPr>
        </p:nvSpPr>
        <p:spPr/>
        <p:txBody>
          <a:bodyPr/>
          <a:lstStyle/>
          <a:p>
            <a:fld id="{9A393286-0BE7-EB48-AF0E-3CD635FDE4AC}" type="datetimeFigureOut">
              <a:rPr kumimoji="1" lang="ja-JP" altLang="en-US" smtClean="0"/>
              <a:t>2023/9/12</a:t>
            </a:fld>
            <a:endParaRPr kumimoji="1" lang="ja-JP" altLang="en-US"/>
          </a:p>
        </p:txBody>
      </p:sp>
      <p:sp>
        <p:nvSpPr>
          <p:cNvPr id="5" name="フッター プレースホルダー 4">
            <a:extLst>
              <a:ext uri="{FF2B5EF4-FFF2-40B4-BE49-F238E27FC236}">
                <a16:creationId xmlns:a16="http://schemas.microsoft.com/office/drawing/2014/main" id="{15A7E416-BF86-ED6D-D4C0-25F563636B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C7EAEE-0CF9-9352-112E-D8E821F44DA1}"/>
              </a:ext>
            </a:extLst>
          </p:cNvPr>
          <p:cNvSpPr>
            <a:spLocks noGrp="1"/>
          </p:cNvSpPr>
          <p:nvPr>
            <p:ph type="sldNum" sz="quarter" idx="12"/>
          </p:nvPr>
        </p:nvSpPr>
        <p:spPr/>
        <p:txBody>
          <a:bodyPr/>
          <a:lstStyle/>
          <a:p>
            <a:fld id="{190EED0F-EDF1-8648-8884-76ED96C1BAB3}" type="slidenum">
              <a:rPr kumimoji="1" lang="ja-JP" altLang="en-US" smtClean="0"/>
              <a:t>‹#›</a:t>
            </a:fld>
            <a:endParaRPr kumimoji="1" lang="ja-JP" altLang="en-US"/>
          </a:p>
        </p:txBody>
      </p:sp>
    </p:spTree>
    <p:extLst>
      <p:ext uri="{BB962C8B-B14F-4D97-AF65-F5344CB8AC3E}">
        <p14:creationId xmlns:p14="http://schemas.microsoft.com/office/powerpoint/2010/main" val="322827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2">
            <a:extLst>
              <a:ext uri="{FF2B5EF4-FFF2-40B4-BE49-F238E27FC236}">
                <a16:creationId xmlns:a16="http://schemas.microsoft.com/office/drawing/2014/main" id="{75121F28-A33F-FF48-B822-555E511AABCD}"/>
              </a:ext>
            </a:extLst>
          </p:cNvPr>
          <p:cNvPicPr>
            <a:picLocks noChangeAspect="1"/>
          </p:cNvPicPr>
          <p:nvPr userDrawn="1"/>
        </p:nvPicPr>
        <p:blipFill>
          <a:blip r:embed="rId8">
            <a:extLst>
              <a:ext uri="{28A0092B-C50C-407E-A947-70E740481C1C}">
                <a14:useLocalDpi xmlns:a14="http://schemas.microsoft.com/office/drawing/2010/main" val="0"/>
              </a:ext>
            </a:extLst>
          </a:blip>
          <a:srcRect l="1363" t="1260" r="24983"/>
          <a:stretch>
            <a:fillRect/>
          </a:stretch>
        </p:blipFill>
        <p:spPr bwMode="auto">
          <a:xfrm>
            <a:off x="0" y="0"/>
            <a:ext cx="106934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Codos_Grid_201008" hidden="1">
            <a:extLst>
              <a:ext uri="{FF2B5EF4-FFF2-40B4-BE49-F238E27FC236}">
                <a16:creationId xmlns:a16="http://schemas.microsoft.com/office/drawing/2014/main" id="{B93FC33E-360F-E943-9ACD-839734CA4E1F}"/>
              </a:ext>
            </a:extLst>
          </p:cNvPr>
          <p:cNvGrpSpPr>
            <a:grpSpLocks/>
          </p:cNvGrpSpPr>
          <p:nvPr/>
        </p:nvGrpSpPr>
        <p:grpSpPr bwMode="auto">
          <a:xfrm>
            <a:off x="882650" y="1241425"/>
            <a:ext cx="8928100" cy="5473700"/>
            <a:chOff x="449454" y="1189814"/>
            <a:chExt cx="8928993" cy="5472608"/>
          </a:xfrm>
        </p:grpSpPr>
        <p:sp>
          <p:nvSpPr>
            <p:cNvPr id="1030" name="Line 99" hidden="1">
              <a:extLst>
                <a:ext uri="{FF2B5EF4-FFF2-40B4-BE49-F238E27FC236}">
                  <a16:creationId xmlns:a16="http://schemas.microsoft.com/office/drawing/2014/main" id="{21CE80C9-6778-954A-9170-F7A05040B433}"/>
                </a:ext>
              </a:extLst>
            </p:cNvPr>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1" name="Line 99" hidden="1">
              <a:extLst>
                <a:ext uri="{FF2B5EF4-FFF2-40B4-BE49-F238E27FC236}">
                  <a16:creationId xmlns:a16="http://schemas.microsoft.com/office/drawing/2014/main" id="{E3A08952-09A3-6C43-865F-8130A8148C0E}"/>
                </a:ext>
              </a:extLst>
            </p:cNvPr>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2" name="Line 99" hidden="1">
              <a:extLst>
                <a:ext uri="{FF2B5EF4-FFF2-40B4-BE49-F238E27FC236}">
                  <a16:creationId xmlns:a16="http://schemas.microsoft.com/office/drawing/2014/main" id="{A5992FD3-C741-3741-969C-F75C5A10571D}"/>
                </a:ext>
              </a:extLst>
            </p:cNvPr>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3" name="Line 99" hidden="1">
              <a:extLst>
                <a:ext uri="{FF2B5EF4-FFF2-40B4-BE49-F238E27FC236}">
                  <a16:creationId xmlns:a16="http://schemas.microsoft.com/office/drawing/2014/main" id="{85F5928E-3B09-F249-9FF1-CFDDA91A991F}"/>
                </a:ext>
              </a:extLst>
            </p:cNvPr>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4" name="Line 99" hidden="1">
              <a:extLst>
                <a:ext uri="{FF2B5EF4-FFF2-40B4-BE49-F238E27FC236}">
                  <a16:creationId xmlns:a16="http://schemas.microsoft.com/office/drawing/2014/main" id="{79BE0C48-E13B-7849-A2A7-D271176DE2C0}"/>
                </a:ext>
              </a:extLst>
            </p:cNvPr>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5" name="Line 99" hidden="1">
              <a:extLst>
                <a:ext uri="{FF2B5EF4-FFF2-40B4-BE49-F238E27FC236}">
                  <a16:creationId xmlns:a16="http://schemas.microsoft.com/office/drawing/2014/main" id="{A3CB712D-EE7B-FD4B-A8CD-E36A1D4D61A3}"/>
                </a:ext>
              </a:extLst>
            </p:cNvPr>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6" name="Line 99" hidden="1">
              <a:extLst>
                <a:ext uri="{FF2B5EF4-FFF2-40B4-BE49-F238E27FC236}">
                  <a16:creationId xmlns:a16="http://schemas.microsoft.com/office/drawing/2014/main" id="{4A2C33DB-2239-684C-BAC9-5B95CE1F4CE4}"/>
                </a:ext>
              </a:extLst>
            </p:cNvPr>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7" name="Line 99" hidden="1">
              <a:extLst>
                <a:ext uri="{FF2B5EF4-FFF2-40B4-BE49-F238E27FC236}">
                  <a16:creationId xmlns:a16="http://schemas.microsoft.com/office/drawing/2014/main" id="{C27DE72F-02F5-0B44-8553-01616451DB1D}"/>
                </a:ext>
              </a:extLst>
            </p:cNvPr>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8" name="Line 99" hidden="1">
              <a:extLst>
                <a:ext uri="{FF2B5EF4-FFF2-40B4-BE49-F238E27FC236}">
                  <a16:creationId xmlns:a16="http://schemas.microsoft.com/office/drawing/2014/main" id="{26DA16EE-9465-D444-B7C2-313A733A6309}"/>
                </a:ext>
              </a:extLst>
            </p:cNvPr>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9" name="Line 99" hidden="1">
              <a:extLst>
                <a:ext uri="{FF2B5EF4-FFF2-40B4-BE49-F238E27FC236}">
                  <a16:creationId xmlns:a16="http://schemas.microsoft.com/office/drawing/2014/main" id="{60B51566-C347-D945-A44D-F19F48CCB403}"/>
                </a:ext>
              </a:extLst>
            </p:cNvPr>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0" name="Line 99" hidden="1">
              <a:extLst>
                <a:ext uri="{FF2B5EF4-FFF2-40B4-BE49-F238E27FC236}">
                  <a16:creationId xmlns:a16="http://schemas.microsoft.com/office/drawing/2014/main" id="{9A985EE3-EB3C-5F4A-A708-220BC1BCB991}"/>
                </a:ext>
              </a:extLst>
            </p:cNvPr>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1" name="Line 99" hidden="1">
              <a:extLst>
                <a:ext uri="{FF2B5EF4-FFF2-40B4-BE49-F238E27FC236}">
                  <a16:creationId xmlns:a16="http://schemas.microsoft.com/office/drawing/2014/main" id="{705AD2C4-77F8-364C-91F3-E994ED20A355}"/>
                </a:ext>
              </a:extLst>
            </p:cNvPr>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2" name="Line 99" hidden="1">
              <a:extLst>
                <a:ext uri="{FF2B5EF4-FFF2-40B4-BE49-F238E27FC236}">
                  <a16:creationId xmlns:a16="http://schemas.microsoft.com/office/drawing/2014/main" id="{8DB37336-22C4-BD48-8B21-4C8171EBDC93}"/>
                </a:ext>
              </a:extLst>
            </p:cNvPr>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3" name="Line 99" hidden="1">
              <a:extLst>
                <a:ext uri="{FF2B5EF4-FFF2-40B4-BE49-F238E27FC236}">
                  <a16:creationId xmlns:a16="http://schemas.microsoft.com/office/drawing/2014/main" id="{2093A991-5B42-2A49-9734-5C65013E13A3}"/>
                </a:ext>
              </a:extLst>
            </p:cNvPr>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4" name="Line 99" hidden="1">
              <a:extLst>
                <a:ext uri="{FF2B5EF4-FFF2-40B4-BE49-F238E27FC236}">
                  <a16:creationId xmlns:a16="http://schemas.microsoft.com/office/drawing/2014/main" id="{1D528076-A1D3-A64C-9E70-D9256720DE53}"/>
                </a:ext>
              </a:extLst>
            </p:cNvPr>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5" name="Line 99" hidden="1">
              <a:extLst>
                <a:ext uri="{FF2B5EF4-FFF2-40B4-BE49-F238E27FC236}">
                  <a16:creationId xmlns:a16="http://schemas.microsoft.com/office/drawing/2014/main" id="{FDE58DD7-48CA-5540-977A-F44B501B8BE6}"/>
                </a:ext>
              </a:extLst>
            </p:cNvPr>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6" name="Line 99" hidden="1">
              <a:extLst>
                <a:ext uri="{FF2B5EF4-FFF2-40B4-BE49-F238E27FC236}">
                  <a16:creationId xmlns:a16="http://schemas.microsoft.com/office/drawing/2014/main" id="{C957E9F5-E66F-2944-93D4-5797164414D7}"/>
                </a:ext>
              </a:extLst>
            </p:cNvPr>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7" name="Line 99" hidden="1">
              <a:extLst>
                <a:ext uri="{FF2B5EF4-FFF2-40B4-BE49-F238E27FC236}">
                  <a16:creationId xmlns:a16="http://schemas.microsoft.com/office/drawing/2014/main" id="{DCA3A8EA-1E52-654A-8D2A-A1FC1E9309C4}"/>
                </a:ext>
              </a:extLst>
            </p:cNvPr>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8" name="Line 99" hidden="1">
              <a:extLst>
                <a:ext uri="{FF2B5EF4-FFF2-40B4-BE49-F238E27FC236}">
                  <a16:creationId xmlns:a16="http://schemas.microsoft.com/office/drawing/2014/main" id="{88C9FAD5-D0AB-ED43-BABA-53757739A1C7}"/>
                </a:ext>
              </a:extLst>
            </p:cNvPr>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9" name="Line 99" hidden="1">
              <a:extLst>
                <a:ext uri="{FF2B5EF4-FFF2-40B4-BE49-F238E27FC236}">
                  <a16:creationId xmlns:a16="http://schemas.microsoft.com/office/drawing/2014/main" id="{84BBEBD4-C049-574F-9C9B-150B0B6B19EE}"/>
                </a:ext>
              </a:extLst>
            </p:cNvPr>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0" name="Line 99" hidden="1">
              <a:extLst>
                <a:ext uri="{FF2B5EF4-FFF2-40B4-BE49-F238E27FC236}">
                  <a16:creationId xmlns:a16="http://schemas.microsoft.com/office/drawing/2014/main" id="{255064ED-CC5D-A046-9197-2AD790BB6E24}"/>
                </a:ext>
              </a:extLst>
            </p:cNvPr>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1" name="Line 99" hidden="1">
              <a:extLst>
                <a:ext uri="{FF2B5EF4-FFF2-40B4-BE49-F238E27FC236}">
                  <a16:creationId xmlns:a16="http://schemas.microsoft.com/office/drawing/2014/main" id="{F9F44A62-3445-8349-9651-C01841FE72CF}"/>
                </a:ext>
              </a:extLst>
            </p:cNvPr>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2" name="Line 99" hidden="1">
              <a:extLst>
                <a:ext uri="{FF2B5EF4-FFF2-40B4-BE49-F238E27FC236}">
                  <a16:creationId xmlns:a16="http://schemas.microsoft.com/office/drawing/2014/main" id="{9483913E-6D84-5648-BC9F-46A8FBA304D7}"/>
                </a:ext>
              </a:extLst>
            </p:cNvPr>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3" name="Line 99" hidden="1">
              <a:extLst>
                <a:ext uri="{FF2B5EF4-FFF2-40B4-BE49-F238E27FC236}">
                  <a16:creationId xmlns:a16="http://schemas.microsoft.com/office/drawing/2014/main" id="{F50E5995-4861-B842-8634-6B57782FFBFA}"/>
                </a:ext>
              </a:extLst>
            </p:cNvPr>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4" name="Line 99" hidden="1">
              <a:extLst>
                <a:ext uri="{FF2B5EF4-FFF2-40B4-BE49-F238E27FC236}">
                  <a16:creationId xmlns:a16="http://schemas.microsoft.com/office/drawing/2014/main" id="{5EA1633A-06DE-1A4D-B8CF-0CE9A0AE9934}"/>
                </a:ext>
              </a:extLst>
            </p:cNvPr>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5" name="Line 99" hidden="1">
              <a:extLst>
                <a:ext uri="{FF2B5EF4-FFF2-40B4-BE49-F238E27FC236}">
                  <a16:creationId xmlns:a16="http://schemas.microsoft.com/office/drawing/2014/main" id="{B006DACE-911C-8344-983F-1B6E29E05916}"/>
                </a:ext>
              </a:extLst>
            </p:cNvPr>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6" name="Line 99" hidden="1">
              <a:extLst>
                <a:ext uri="{FF2B5EF4-FFF2-40B4-BE49-F238E27FC236}">
                  <a16:creationId xmlns:a16="http://schemas.microsoft.com/office/drawing/2014/main" id="{73DDDCB4-AF66-D440-83A6-7EF9ABFC5110}"/>
                </a:ext>
              </a:extLst>
            </p:cNvPr>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7" name="Line 99" hidden="1">
              <a:extLst>
                <a:ext uri="{FF2B5EF4-FFF2-40B4-BE49-F238E27FC236}">
                  <a16:creationId xmlns:a16="http://schemas.microsoft.com/office/drawing/2014/main" id="{5A4964BB-C7A9-6A46-A917-8D37451B4DD4}"/>
                </a:ext>
              </a:extLst>
            </p:cNvPr>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8" name="Line 99" hidden="1">
              <a:extLst>
                <a:ext uri="{FF2B5EF4-FFF2-40B4-BE49-F238E27FC236}">
                  <a16:creationId xmlns:a16="http://schemas.microsoft.com/office/drawing/2014/main" id="{BDAB69E1-3655-3649-8AB8-CF457494FDA9}"/>
                </a:ext>
              </a:extLst>
            </p:cNvPr>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9" name="Line 99" hidden="1">
              <a:extLst>
                <a:ext uri="{FF2B5EF4-FFF2-40B4-BE49-F238E27FC236}">
                  <a16:creationId xmlns:a16="http://schemas.microsoft.com/office/drawing/2014/main" id="{B5ACCBA2-3E87-9E4E-9C71-F8B8354C8CDF}"/>
                </a:ext>
              </a:extLst>
            </p:cNvPr>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0" name="Line 99" hidden="1">
              <a:extLst>
                <a:ext uri="{FF2B5EF4-FFF2-40B4-BE49-F238E27FC236}">
                  <a16:creationId xmlns:a16="http://schemas.microsoft.com/office/drawing/2014/main" id="{FE0A3DFB-CB34-9642-8439-4A4CDBE7B35F}"/>
                </a:ext>
              </a:extLst>
            </p:cNvPr>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1" name="Line 99" hidden="1">
              <a:extLst>
                <a:ext uri="{FF2B5EF4-FFF2-40B4-BE49-F238E27FC236}">
                  <a16:creationId xmlns:a16="http://schemas.microsoft.com/office/drawing/2014/main" id="{42FE5868-9E27-BF43-B07C-9C899D039426}"/>
                </a:ext>
              </a:extLst>
            </p:cNvPr>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2" name="Line 99" hidden="1">
              <a:extLst>
                <a:ext uri="{FF2B5EF4-FFF2-40B4-BE49-F238E27FC236}">
                  <a16:creationId xmlns:a16="http://schemas.microsoft.com/office/drawing/2014/main" id="{53642867-4927-C34F-8886-16CEA2346D27}"/>
                </a:ext>
              </a:extLst>
            </p:cNvPr>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3" name="Line 99" hidden="1">
              <a:extLst>
                <a:ext uri="{FF2B5EF4-FFF2-40B4-BE49-F238E27FC236}">
                  <a16:creationId xmlns:a16="http://schemas.microsoft.com/office/drawing/2014/main" id="{C8C160A6-11B5-CA40-B2AA-12E235CCC202}"/>
                </a:ext>
              </a:extLst>
            </p:cNvPr>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4" name="Line 99" hidden="1">
              <a:extLst>
                <a:ext uri="{FF2B5EF4-FFF2-40B4-BE49-F238E27FC236}">
                  <a16:creationId xmlns:a16="http://schemas.microsoft.com/office/drawing/2014/main" id="{427CE88E-7B12-A447-969D-80F3BC1592B2}"/>
                </a:ext>
              </a:extLst>
            </p:cNvPr>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5" name="Line 99" hidden="1">
              <a:extLst>
                <a:ext uri="{FF2B5EF4-FFF2-40B4-BE49-F238E27FC236}">
                  <a16:creationId xmlns:a16="http://schemas.microsoft.com/office/drawing/2014/main" id="{8BCED48B-5E16-2749-9F50-2E1A4D7F85B8}"/>
                </a:ext>
              </a:extLst>
            </p:cNvPr>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6" name="Line 99" hidden="1">
              <a:extLst>
                <a:ext uri="{FF2B5EF4-FFF2-40B4-BE49-F238E27FC236}">
                  <a16:creationId xmlns:a16="http://schemas.microsoft.com/office/drawing/2014/main" id="{B1D28BEC-6A32-0549-B2F5-9F0435E6B8BE}"/>
                </a:ext>
              </a:extLst>
            </p:cNvPr>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7" name="Line 99" hidden="1">
              <a:extLst>
                <a:ext uri="{FF2B5EF4-FFF2-40B4-BE49-F238E27FC236}">
                  <a16:creationId xmlns:a16="http://schemas.microsoft.com/office/drawing/2014/main" id="{0C86C679-B3ED-8841-A24E-50FE2C716093}"/>
                </a:ext>
              </a:extLst>
            </p:cNvPr>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8" name="Line 99" hidden="1">
              <a:extLst>
                <a:ext uri="{FF2B5EF4-FFF2-40B4-BE49-F238E27FC236}">
                  <a16:creationId xmlns:a16="http://schemas.microsoft.com/office/drawing/2014/main" id="{1B9A0259-E2DD-8145-95E8-A966D58D4EC8}"/>
                </a:ext>
              </a:extLst>
            </p:cNvPr>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9" name="Line 99" hidden="1">
              <a:extLst>
                <a:ext uri="{FF2B5EF4-FFF2-40B4-BE49-F238E27FC236}">
                  <a16:creationId xmlns:a16="http://schemas.microsoft.com/office/drawing/2014/main" id="{5EDF35C9-A716-174E-964C-F6B4D0F43874}"/>
                </a:ext>
              </a:extLst>
            </p:cNvPr>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0" name="Line 99" hidden="1">
              <a:extLst>
                <a:ext uri="{FF2B5EF4-FFF2-40B4-BE49-F238E27FC236}">
                  <a16:creationId xmlns:a16="http://schemas.microsoft.com/office/drawing/2014/main" id="{5A966671-9F58-5345-BC88-4CBA48A1ADD6}"/>
                </a:ext>
              </a:extLst>
            </p:cNvPr>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1" name="Line 99" hidden="1">
              <a:extLst>
                <a:ext uri="{FF2B5EF4-FFF2-40B4-BE49-F238E27FC236}">
                  <a16:creationId xmlns:a16="http://schemas.microsoft.com/office/drawing/2014/main" id="{BD4A219F-B436-914E-8638-F46ACEF8DBBD}"/>
                </a:ext>
              </a:extLst>
            </p:cNvPr>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2" name="Line 99" hidden="1">
              <a:extLst>
                <a:ext uri="{FF2B5EF4-FFF2-40B4-BE49-F238E27FC236}">
                  <a16:creationId xmlns:a16="http://schemas.microsoft.com/office/drawing/2014/main" id="{ED57D0FA-E9E5-0540-8C32-30260F6017EA}"/>
                </a:ext>
              </a:extLst>
            </p:cNvPr>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3" name="Line 99" hidden="1">
              <a:extLst>
                <a:ext uri="{FF2B5EF4-FFF2-40B4-BE49-F238E27FC236}">
                  <a16:creationId xmlns:a16="http://schemas.microsoft.com/office/drawing/2014/main" id="{C2A98D2C-B90E-CB4C-8A5A-01D8A1B68C6D}"/>
                </a:ext>
              </a:extLst>
            </p:cNvPr>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4" name="Line 99" hidden="1">
              <a:extLst>
                <a:ext uri="{FF2B5EF4-FFF2-40B4-BE49-F238E27FC236}">
                  <a16:creationId xmlns:a16="http://schemas.microsoft.com/office/drawing/2014/main" id="{88057D49-E73B-5C4E-819B-D1AE0718F6F8}"/>
                </a:ext>
              </a:extLst>
            </p:cNvPr>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5" name="Line 99" hidden="1">
              <a:extLst>
                <a:ext uri="{FF2B5EF4-FFF2-40B4-BE49-F238E27FC236}">
                  <a16:creationId xmlns:a16="http://schemas.microsoft.com/office/drawing/2014/main" id="{8CAD2266-D373-9D45-9073-DB5351829077}"/>
                </a:ext>
              </a:extLst>
            </p:cNvPr>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6" name="Line 99" hidden="1">
              <a:extLst>
                <a:ext uri="{FF2B5EF4-FFF2-40B4-BE49-F238E27FC236}">
                  <a16:creationId xmlns:a16="http://schemas.microsoft.com/office/drawing/2014/main" id="{F90AF0C2-9D69-3345-8236-A1EB2A5F47F5}"/>
                </a:ext>
              </a:extLst>
            </p:cNvPr>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7" name="Line 99" hidden="1">
              <a:extLst>
                <a:ext uri="{FF2B5EF4-FFF2-40B4-BE49-F238E27FC236}">
                  <a16:creationId xmlns:a16="http://schemas.microsoft.com/office/drawing/2014/main" id="{A7E9F611-E7BF-8B4D-8FF1-1E44A35D80BF}"/>
                </a:ext>
              </a:extLst>
            </p:cNvPr>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8" name="Line 99" hidden="1">
              <a:extLst>
                <a:ext uri="{FF2B5EF4-FFF2-40B4-BE49-F238E27FC236}">
                  <a16:creationId xmlns:a16="http://schemas.microsoft.com/office/drawing/2014/main" id="{77F62233-39F9-D54B-AC33-47DBEAF4F1B3}"/>
                </a:ext>
              </a:extLst>
            </p:cNvPr>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9" name="Line 99" hidden="1">
              <a:extLst>
                <a:ext uri="{FF2B5EF4-FFF2-40B4-BE49-F238E27FC236}">
                  <a16:creationId xmlns:a16="http://schemas.microsoft.com/office/drawing/2014/main" id="{9132BB49-BA27-C44F-8DB3-E6690DF7B138}"/>
                </a:ext>
              </a:extLst>
            </p:cNvPr>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0" name="Line 99" hidden="1">
              <a:extLst>
                <a:ext uri="{FF2B5EF4-FFF2-40B4-BE49-F238E27FC236}">
                  <a16:creationId xmlns:a16="http://schemas.microsoft.com/office/drawing/2014/main" id="{8600BDB1-60BB-BA49-B2FA-400A5C01A222}"/>
                </a:ext>
              </a:extLst>
            </p:cNvPr>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1" name="Line 99" hidden="1">
              <a:extLst>
                <a:ext uri="{FF2B5EF4-FFF2-40B4-BE49-F238E27FC236}">
                  <a16:creationId xmlns:a16="http://schemas.microsoft.com/office/drawing/2014/main" id="{0C39D87F-5A29-7642-8548-DC8485F87C44}"/>
                </a:ext>
              </a:extLst>
            </p:cNvPr>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2" name="Line 99" hidden="1">
              <a:extLst>
                <a:ext uri="{FF2B5EF4-FFF2-40B4-BE49-F238E27FC236}">
                  <a16:creationId xmlns:a16="http://schemas.microsoft.com/office/drawing/2014/main" id="{3ED31A48-0FBC-6344-8533-0AAF058189A7}"/>
                </a:ext>
              </a:extLst>
            </p:cNvPr>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3" name="Line 99" hidden="1">
              <a:extLst>
                <a:ext uri="{FF2B5EF4-FFF2-40B4-BE49-F238E27FC236}">
                  <a16:creationId xmlns:a16="http://schemas.microsoft.com/office/drawing/2014/main" id="{FB789901-8768-1D41-ACB0-CE1997B14F12}"/>
                </a:ext>
              </a:extLst>
            </p:cNvPr>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4" name="Line 99" hidden="1">
              <a:extLst>
                <a:ext uri="{FF2B5EF4-FFF2-40B4-BE49-F238E27FC236}">
                  <a16:creationId xmlns:a16="http://schemas.microsoft.com/office/drawing/2014/main" id="{FE82F2CE-001A-2848-B7B3-0D491311F08A}"/>
                </a:ext>
              </a:extLst>
            </p:cNvPr>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5" name="Line 99" hidden="1">
              <a:extLst>
                <a:ext uri="{FF2B5EF4-FFF2-40B4-BE49-F238E27FC236}">
                  <a16:creationId xmlns:a16="http://schemas.microsoft.com/office/drawing/2014/main" id="{AD03E5E7-3C63-414B-8C1D-B445952E3F50}"/>
                </a:ext>
              </a:extLst>
            </p:cNvPr>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6" name="Line 99" hidden="1">
              <a:extLst>
                <a:ext uri="{FF2B5EF4-FFF2-40B4-BE49-F238E27FC236}">
                  <a16:creationId xmlns:a16="http://schemas.microsoft.com/office/drawing/2014/main" id="{7B5E39C7-96AF-DE4A-8811-083C2C511772}"/>
                </a:ext>
              </a:extLst>
            </p:cNvPr>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7" name="Line 99" hidden="1">
              <a:extLst>
                <a:ext uri="{FF2B5EF4-FFF2-40B4-BE49-F238E27FC236}">
                  <a16:creationId xmlns:a16="http://schemas.microsoft.com/office/drawing/2014/main" id="{BF990219-A59D-1C49-8688-702945D5CA37}"/>
                </a:ext>
              </a:extLst>
            </p:cNvPr>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8" name="Line 99" hidden="1">
              <a:extLst>
                <a:ext uri="{FF2B5EF4-FFF2-40B4-BE49-F238E27FC236}">
                  <a16:creationId xmlns:a16="http://schemas.microsoft.com/office/drawing/2014/main" id="{33B86D19-AA08-C946-8622-7B337901C1B5}"/>
                </a:ext>
              </a:extLst>
            </p:cNvPr>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9" name="Line 99" hidden="1">
              <a:extLst>
                <a:ext uri="{FF2B5EF4-FFF2-40B4-BE49-F238E27FC236}">
                  <a16:creationId xmlns:a16="http://schemas.microsoft.com/office/drawing/2014/main" id="{7D7F314F-7C02-9C42-9FF2-34E739ED2132}"/>
                </a:ext>
              </a:extLst>
            </p:cNvPr>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0" name="Line 99" hidden="1">
              <a:extLst>
                <a:ext uri="{FF2B5EF4-FFF2-40B4-BE49-F238E27FC236}">
                  <a16:creationId xmlns:a16="http://schemas.microsoft.com/office/drawing/2014/main" id="{3F33D51E-738F-5F4F-BABD-C5FD8997B412}"/>
                </a:ext>
              </a:extLst>
            </p:cNvPr>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1" name="Line 99" hidden="1">
              <a:extLst>
                <a:ext uri="{FF2B5EF4-FFF2-40B4-BE49-F238E27FC236}">
                  <a16:creationId xmlns:a16="http://schemas.microsoft.com/office/drawing/2014/main" id="{05790222-E7E1-E143-AF28-BB1873DB375D}"/>
                </a:ext>
              </a:extLst>
            </p:cNvPr>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2" name="Line 99" hidden="1">
              <a:extLst>
                <a:ext uri="{FF2B5EF4-FFF2-40B4-BE49-F238E27FC236}">
                  <a16:creationId xmlns:a16="http://schemas.microsoft.com/office/drawing/2014/main" id="{DACC82AC-1743-5545-A07C-D717E7CE3109}"/>
                </a:ext>
              </a:extLst>
            </p:cNvPr>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3" name="Line 99" hidden="1">
              <a:extLst>
                <a:ext uri="{FF2B5EF4-FFF2-40B4-BE49-F238E27FC236}">
                  <a16:creationId xmlns:a16="http://schemas.microsoft.com/office/drawing/2014/main" id="{6DBD81DF-8638-9A4A-A3BA-5EF28CBAED8F}"/>
                </a:ext>
              </a:extLst>
            </p:cNvPr>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4" name="Line 99" hidden="1">
              <a:extLst>
                <a:ext uri="{FF2B5EF4-FFF2-40B4-BE49-F238E27FC236}">
                  <a16:creationId xmlns:a16="http://schemas.microsoft.com/office/drawing/2014/main" id="{BC229D78-F167-7345-84D6-0088F3E59648}"/>
                </a:ext>
              </a:extLst>
            </p:cNvPr>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5" name="Line 99" hidden="1">
              <a:extLst>
                <a:ext uri="{FF2B5EF4-FFF2-40B4-BE49-F238E27FC236}">
                  <a16:creationId xmlns:a16="http://schemas.microsoft.com/office/drawing/2014/main" id="{2C03697C-80DB-0845-B0AB-D427263CD3FE}"/>
                </a:ext>
              </a:extLst>
            </p:cNvPr>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6" name="Line 99" hidden="1">
              <a:extLst>
                <a:ext uri="{FF2B5EF4-FFF2-40B4-BE49-F238E27FC236}">
                  <a16:creationId xmlns:a16="http://schemas.microsoft.com/office/drawing/2014/main" id="{960CFE8E-2BBD-8949-ADBB-3FA41E3F5571}"/>
                </a:ext>
              </a:extLst>
            </p:cNvPr>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7" name="Line 99" hidden="1">
              <a:extLst>
                <a:ext uri="{FF2B5EF4-FFF2-40B4-BE49-F238E27FC236}">
                  <a16:creationId xmlns:a16="http://schemas.microsoft.com/office/drawing/2014/main" id="{C018B273-FE7A-0F47-83B3-18380B47B29E}"/>
                </a:ext>
              </a:extLst>
            </p:cNvPr>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8" name="Line 99" hidden="1">
              <a:extLst>
                <a:ext uri="{FF2B5EF4-FFF2-40B4-BE49-F238E27FC236}">
                  <a16:creationId xmlns:a16="http://schemas.microsoft.com/office/drawing/2014/main" id="{24CC5ADE-993C-FA47-8F97-DDAC068316F8}"/>
                </a:ext>
              </a:extLst>
            </p:cNvPr>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9" name="Line 99" hidden="1">
              <a:extLst>
                <a:ext uri="{FF2B5EF4-FFF2-40B4-BE49-F238E27FC236}">
                  <a16:creationId xmlns:a16="http://schemas.microsoft.com/office/drawing/2014/main" id="{437DA905-6110-084A-AB34-EA6DF5359D66}"/>
                </a:ext>
              </a:extLst>
            </p:cNvPr>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0" name="Line 99" hidden="1">
              <a:extLst>
                <a:ext uri="{FF2B5EF4-FFF2-40B4-BE49-F238E27FC236}">
                  <a16:creationId xmlns:a16="http://schemas.microsoft.com/office/drawing/2014/main" id="{CFFF1190-AE18-4141-A2BF-978E5006A43A}"/>
                </a:ext>
              </a:extLst>
            </p:cNvPr>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1" name="Line 99" hidden="1">
              <a:extLst>
                <a:ext uri="{FF2B5EF4-FFF2-40B4-BE49-F238E27FC236}">
                  <a16:creationId xmlns:a16="http://schemas.microsoft.com/office/drawing/2014/main" id="{325096AE-EAEA-A349-BAFA-9A13DA06DB8F}"/>
                </a:ext>
              </a:extLst>
            </p:cNvPr>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2" name="Line 99" hidden="1">
              <a:extLst>
                <a:ext uri="{FF2B5EF4-FFF2-40B4-BE49-F238E27FC236}">
                  <a16:creationId xmlns:a16="http://schemas.microsoft.com/office/drawing/2014/main" id="{FFF3EE42-A513-534E-82D9-610CA6B03830}"/>
                </a:ext>
              </a:extLst>
            </p:cNvPr>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3" name="Line 99" hidden="1">
              <a:extLst>
                <a:ext uri="{FF2B5EF4-FFF2-40B4-BE49-F238E27FC236}">
                  <a16:creationId xmlns:a16="http://schemas.microsoft.com/office/drawing/2014/main" id="{B3DE54AD-5AC9-9F46-BDF7-259E332BA46D}"/>
                </a:ext>
              </a:extLst>
            </p:cNvPr>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4" name="Line 99" hidden="1">
              <a:extLst>
                <a:ext uri="{FF2B5EF4-FFF2-40B4-BE49-F238E27FC236}">
                  <a16:creationId xmlns:a16="http://schemas.microsoft.com/office/drawing/2014/main" id="{DCB7B0FE-8301-D94F-AE82-2F017A82B383}"/>
                </a:ext>
              </a:extLst>
            </p:cNvPr>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5" name="Line 99" hidden="1">
              <a:extLst>
                <a:ext uri="{FF2B5EF4-FFF2-40B4-BE49-F238E27FC236}">
                  <a16:creationId xmlns:a16="http://schemas.microsoft.com/office/drawing/2014/main" id="{8896A635-21AB-7344-A95A-61AB76359349}"/>
                </a:ext>
              </a:extLst>
            </p:cNvPr>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6" name="Line 99" hidden="1">
              <a:extLst>
                <a:ext uri="{FF2B5EF4-FFF2-40B4-BE49-F238E27FC236}">
                  <a16:creationId xmlns:a16="http://schemas.microsoft.com/office/drawing/2014/main" id="{A394DA84-BA54-3548-A4CD-0C54CEB174B8}"/>
                </a:ext>
              </a:extLst>
            </p:cNvPr>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7" name="Line 99" hidden="1">
              <a:extLst>
                <a:ext uri="{FF2B5EF4-FFF2-40B4-BE49-F238E27FC236}">
                  <a16:creationId xmlns:a16="http://schemas.microsoft.com/office/drawing/2014/main" id="{1D0B7CD4-80AB-E04E-84A9-55D4B56E4B43}"/>
                </a:ext>
              </a:extLst>
            </p:cNvPr>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8" name="Line 99" hidden="1">
              <a:extLst>
                <a:ext uri="{FF2B5EF4-FFF2-40B4-BE49-F238E27FC236}">
                  <a16:creationId xmlns:a16="http://schemas.microsoft.com/office/drawing/2014/main" id="{75F62C91-B01E-E047-9205-5DC0FDED7ADD}"/>
                </a:ext>
              </a:extLst>
            </p:cNvPr>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9" name="Line 99" hidden="1">
              <a:extLst>
                <a:ext uri="{FF2B5EF4-FFF2-40B4-BE49-F238E27FC236}">
                  <a16:creationId xmlns:a16="http://schemas.microsoft.com/office/drawing/2014/main" id="{D4D31AA3-EF2A-2A4B-A20A-108F56BC0EBE}"/>
                </a:ext>
              </a:extLst>
            </p:cNvPr>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0" name="Line 99" hidden="1">
              <a:extLst>
                <a:ext uri="{FF2B5EF4-FFF2-40B4-BE49-F238E27FC236}">
                  <a16:creationId xmlns:a16="http://schemas.microsoft.com/office/drawing/2014/main" id="{A3CF5D75-A056-A742-BC75-D03771310BF1}"/>
                </a:ext>
              </a:extLst>
            </p:cNvPr>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1" name="Line 99" hidden="1">
              <a:extLst>
                <a:ext uri="{FF2B5EF4-FFF2-40B4-BE49-F238E27FC236}">
                  <a16:creationId xmlns:a16="http://schemas.microsoft.com/office/drawing/2014/main" id="{4765756E-2C88-F54C-A58A-E7404B32A54D}"/>
                </a:ext>
              </a:extLst>
            </p:cNvPr>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2" name="Line 99" hidden="1">
              <a:extLst>
                <a:ext uri="{FF2B5EF4-FFF2-40B4-BE49-F238E27FC236}">
                  <a16:creationId xmlns:a16="http://schemas.microsoft.com/office/drawing/2014/main" id="{B6357736-D71B-6D40-863F-DB44FFC68E7A}"/>
                </a:ext>
              </a:extLst>
            </p:cNvPr>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3" name="Line 99" hidden="1">
              <a:extLst>
                <a:ext uri="{FF2B5EF4-FFF2-40B4-BE49-F238E27FC236}">
                  <a16:creationId xmlns:a16="http://schemas.microsoft.com/office/drawing/2014/main" id="{73884264-2D07-114E-81A6-6B0D12F899A7}"/>
                </a:ext>
              </a:extLst>
            </p:cNvPr>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4" name="Line 99" hidden="1">
              <a:extLst>
                <a:ext uri="{FF2B5EF4-FFF2-40B4-BE49-F238E27FC236}">
                  <a16:creationId xmlns:a16="http://schemas.microsoft.com/office/drawing/2014/main" id="{0B8B3E87-21A8-5D4B-AB2D-969A8BBE17BB}"/>
                </a:ext>
              </a:extLst>
            </p:cNvPr>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5" name="Line 99" hidden="1">
              <a:extLst>
                <a:ext uri="{FF2B5EF4-FFF2-40B4-BE49-F238E27FC236}">
                  <a16:creationId xmlns:a16="http://schemas.microsoft.com/office/drawing/2014/main" id="{897157C6-5913-5A41-AD8B-A2E947ED83B3}"/>
                </a:ext>
              </a:extLst>
            </p:cNvPr>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6" name="Line 99" hidden="1">
              <a:extLst>
                <a:ext uri="{FF2B5EF4-FFF2-40B4-BE49-F238E27FC236}">
                  <a16:creationId xmlns:a16="http://schemas.microsoft.com/office/drawing/2014/main" id="{BC15CB0F-47E3-A443-A3F3-8397D4BFBA7C}"/>
                </a:ext>
              </a:extLst>
            </p:cNvPr>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7" name="Line 99" hidden="1">
              <a:extLst>
                <a:ext uri="{FF2B5EF4-FFF2-40B4-BE49-F238E27FC236}">
                  <a16:creationId xmlns:a16="http://schemas.microsoft.com/office/drawing/2014/main" id="{5BA8D266-F03E-814A-9306-CA7601368A88}"/>
                </a:ext>
              </a:extLst>
            </p:cNvPr>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8" name="Line 99" hidden="1">
              <a:extLst>
                <a:ext uri="{FF2B5EF4-FFF2-40B4-BE49-F238E27FC236}">
                  <a16:creationId xmlns:a16="http://schemas.microsoft.com/office/drawing/2014/main" id="{79132690-F028-5A49-A435-231609F891AB}"/>
                </a:ext>
              </a:extLst>
            </p:cNvPr>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9" name="Line 99" hidden="1">
              <a:extLst>
                <a:ext uri="{FF2B5EF4-FFF2-40B4-BE49-F238E27FC236}">
                  <a16:creationId xmlns:a16="http://schemas.microsoft.com/office/drawing/2014/main" id="{51EBBF87-A632-DA4A-96C5-14F510875E14}"/>
                </a:ext>
              </a:extLst>
            </p:cNvPr>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0" name="Line 99" hidden="1">
              <a:extLst>
                <a:ext uri="{FF2B5EF4-FFF2-40B4-BE49-F238E27FC236}">
                  <a16:creationId xmlns:a16="http://schemas.microsoft.com/office/drawing/2014/main" id="{65282215-EC83-914C-8FEE-02A104971B82}"/>
                </a:ext>
              </a:extLst>
            </p:cNvPr>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1" name="Line 99" hidden="1">
              <a:extLst>
                <a:ext uri="{FF2B5EF4-FFF2-40B4-BE49-F238E27FC236}">
                  <a16:creationId xmlns:a16="http://schemas.microsoft.com/office/drawing/2014/main" id="{08D8E0D2-DD16-6E4A-A6A4-0C707811E140}"/>
                </a:ext>
              </a:extLst>
            </p:cNvPr>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2" name="Line 99" hidden="1">
              <a:extLst>
                <a:ext uri="{FF2B5EF4-FFF2-40B4-BE49-F238E27FC236}">
                  <a16:creationId xmlns:a16="http://schemas.microsoft.com/office/drawing/2014/main" id="{97AF4988-BB8A-5440-A71A-9714D63EC8B2}"/>
                </a:ext>
              </a:extLst>
            </p:cNvPr>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3" name="Line 99" hidden="1">
              <a:extLst>
                <a:ext uri="{FF2B5EF4-FFF2-40B4-BE49-F238E27FC236}">
                  <a16:creationId xmlns:a16="http://schemas.microsoft.com/office/drawing/2014/main" id="{02243239-C298-E04D-866A-987E3670A523}"/>
                </a:ext>
              </a:extLst>
            </p:cNvPr>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4" name="Line 99" hidden="1">
              <a:extLst>
                <a:ext uri="{FF2B5EF4-FFF2-40B4-BE49-F238E27FC236}">
                  <a16:creationId xmlns:a16="http://schemas.microsoft.com/office/drawing/2014/main" id="{42FAD006-14E9-F049-A679-A13B511A1F41}"/>
                </a:ext>
              </a:extLst>
            </p:cNvPr>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5" name="Line 99" hidden="1">
              <a:extLst>
                <a:ext uri="{FF2B5EF4-FFF2-40B4-BE49-F238E27FC236}">
                  <a16:creationId xmlns:a16="http://schemas.microsoft.com/office/drawing/2014/main" id="{E0F00F84-BE06-714F-8460-4776B5E69B4E}"/>
                </a:ext>
              </a:extLst>
            </p:cNvPr>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6" name="Line 99" hidden="1">
              <a:extLst>
                <a:ext uri="{FF2B5EF4-FFF2-40B4-BE49-F238E27FC236}">
                  <a16:creationId xmlns:a16="http://schemas.microsoft.com/office/drawing/2014/main" id="{C971DCBA-FE8B-2A40-BC10-EAE37645437C}"/>
                </a:ext>
              </a:extLst>
            </p:cNvPr>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7" name="正方形/長方形 336" hidden="1">
              <a:extLst>
                <a:ext uri="{FF2B5EF4-FFF2-40B4-BE49-F238E27FC236}">
                  <a16:creationId xmlns:a16="http://schemas.microsoft.com/office/drawing/2014/main" id="{B0B2BD6F-211D-3D48-9AA3-1CAC7442C271}"/>
                </a:ext>
              </a:extLst>
            </p:cNvPr>
            <p:cNvSpPr>
              <a:spLocks noChangeArrowheads="1"/>
            </p:cNvSpPr>
            <p:nvPr userDrawn="1"/>
          </p:nvSpPr>
          <p:spPr bwMode="auto">
            <a:xfrm>
              <a:off x="449454" y="1189814"/>
              <a:ext cx="8928993" cy="5472608"/>
            </a:xfrm>
            <a:prstGeom prst="rect">
              <a:avLst/>
            </a:prstGeom>
            <a:noFill/>
            <a:ln w="9525">
              <a:solidFill>
                <a:srgbClr val="C0C0C0"/>
              </a:solidFill>
              <a:round/>
              <a:headEnd/>
              <a:tailEnd/>
            </a:ln>
          </p:spPr>
          <p:txBody>
            <a:bodyPr/>
            <a:lstStyle>
              <a:lvl1pPr defTabSz="987425">
                <a:defRPr kumimoji="1" sz="2000">
                  <a:solidFill>
                    <a:schemeClr val="tx1"/>
                  </a:solidFill>
                  <a:latin typeface="Calibri" panose="020F0502020204030204" pitchFamily="34" charset="0"/>
                  <a:ea typeface="ＭＳ Ｐゴシック" panose="020B0600070205080204" pitchFamily="50" charset="-128"/>
                </a:defRPr>
              </a:lvl1pPr>
              <a:lvl2pPr marL="742950" indent="-285750" defTabSz="987425">
                <a:defRPr kumimoji="1" sz="2000">
                  <a:solidFill>
                    <a:schemeClr val="tx1"/>
                  </a:solidFill>
                  <a:latin typeface="Calibri" panose="020F0502020204030204" pitchFamily="34" charset="0"/>
                  <a:ea typeface="ＭＳ Ｐゴシック" panose="020B0600070205080204" pitchFamily="50" charset="-128"/>
                </a:defRPr>
              </a:lvl2pPr>
              <a:lvl3pPr marL="1143000" indent="-228600" defTabSz="987425">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87425">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87425">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87425" fontAlgn="base">
                <a:spcBef>
                  <a:spcPct val="0"/>
                </a:spcBef>
                <a:spcAft>
                  <a:spcPct val="0"/>
                </a:spcAf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defRPr/>
              </a:pPr>
              <a:endParaRPr lang="ja-JP" altLang="en-US" sz="1900"/>
            </a:p>
          </p:txBody>
        </p:sp>
        <p:sp>
          <p:nvSpPr>
            <p:cNvPr id="1128" name="Line 99" hidden="1">
              <a:extLst>
                <a:ext uri="{FF2B5EF4-FFF2-40B4-BE49-F238E27FC236}">
                  <a16:creationId xmlns:a16="http://schemas.microsoft.com/office/drawing/2014/main" id="{48A79132-86FD-1744-81E9-03265BEC1CEF}"/>
                </a:ext>
              </a:extLst>
            </p:cNvPr>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341" name="スライド番号プレースホルダ 5">
            <a:extLst>
              <a:ext uri="{FF2B5EF4-FFF2-40B4-BE49-F238E27FC236}">
                <a16:creationId xmlns:a16="http://schemas.microsoft.com/office/drawing/2014/main" id="{8E6E8E71-A20F-B040-B155-0E9500FDB30B}"/>
              </a:ext>
            </a:extLst>
          </p:cNvPr>
          <p:cNvSpPr>
            <a:spLocks noGrp="1"/>
          </p:cNvSpPr>
          <p:nvPr>
            <p:ph type="sldNum" sz="quarter" idx="4"/>
          </p:nvPr>
        </p:nvSpPr>
        <p:spPr>
          <a:xfrm>
            <a:off x="10001250" y="7164388"/>
            <a:ext cx="314325" cy="215900"/>
          </a:xfrm>
          <a:prstGeom prst="rect">
            <a:avLst/>
          </a:prstGeom>
        </p:spPr>
        <p:txBody>
          <a:bodyPr vert="horz" wrap="none" lIns="0" tIns="0" rIns="0" bIns="0" numCol="1" anchor="ctr" anchorCtr="0" compatLnSpc="1">
            <a:prstTxWarp prst="textNoShape">
              <a:avLst/>
            </a:prstTxWarp>
            <a:noAutofit/>
          </a:bodyPr>
          <a:lstStyle>
            <a:lvl1pPr algn="r" eaLnBrk="1" hangingPunct="1">
              <a:defRPr sz="1000">
                <a:solidFill>
                  <a:srgbClr val="000000"/>
                </a:solidFill>
                <a:latin typeface="Arial" panose="020B0604020202020204" pitchFamily="34" charset="0"/>
                <a:cs typeface="Arial" panose="020B0604020202020204" pitchFamily="34" charset="0"/>
              </a:defRPr>
            </a:lvl1pPr>
          </a:lstStyle>
          <a:p>
            <a:pPr>
              <a:defRPr/>
            </a:pPr>
            <a:fld id="{719215B1-00DB-E846-8CE0-CBFD8E88A217}" type="slidenum">
              <a:rPr lang="ja-JP" altLang="en-US"/>
              <a:pPr>
                <a:defRPr/>
              </a:pPr>
              <a:t>‹#›</a:t>
            </a:fld>
            <a:endParaRPr lang="ja-JP" altLang="en-US"/>
          </a:p>
        </p:txBody>
      </p:sp>
      <p:sp>
        <p:nvSpPr>
          <p:cNvPr id="1029" name="タイトル プレースホルダ 1">
            <a:extLst>
              <a:ext uri="{FF2B5EF4-FFF2-40B4-BE49-F238E27FC236}">
                <a16:creationId xmlns:a16="http://schemas.microsoft.com/office/drawing/2014/main" id="{8F53F699-914C-AF4D-918F-A7EE47E64EA9}"/>
              </a:ext>
            </a:extLst>
          </p:cNvPr>
          <p:cNvSpPr>
            <a:spLocks noGrp="1"/>
          </p:cNvSpPr>
          <p:nvPr>
            <p:ph type="title"/>
          </p:nvPr>
        </p:nvSpPr>
        <p:spPr bwMode="auto">
          <a:xfrm>
            <a:off x="593725" y="0"/>
            <a:ext cx="95043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700" r:id="rId3"/>
    <p:sldLayoutId id="2147483698" r:id="rId4"/>
    <p:sldLayoutId id="2147483699" r:id="rId5"/>
    <p:sldLayoutId id="2147483701" r:id="rId6"/>
  </p:sldLayoutIdLst>
  <p:hf sldNum="0" hdr="0" dt="0"/>
  <p:txStyles>
    <p:title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p:titleStyle>
    <p:bodyStyle>
      <a:lvl1pPr algn="l" defTabSz="1042988" rtl="0" eaLnBrk="0" fontAlgn="base" hangingPunct="0">
        <a:spcBef>
          <a:spcPct val="20000"/>
        </a:spcBef>
        <a:spcAft>
          <a:spcPct val="0"/>
        </a:spcAft>
        <a:defRPr kumimoji="1" lang="ja-JP" altLang="en-US" sz="2100" b="1" kern="1200">
          <a:solidFill>
            <a:srgbClr val="000000"/>
          </a:solidFill>
          <a:latin typeface="+mn-ea"/>
          <a:ea typeface="+mn-ea"/>
          <a:cs typeface="+mn-cs"/>
        </a:defRPr>
      </a:lvl1pPr>
      <a:lvl2pPr algn="l" defTabSz="1042988" rtl="0" eaLnBrk="0" fontAlgn="base" hangingPunct="0">
        <a:spcBef>
          <a:spcPct val="20000"/>
        </a:spcBef>
        <a:spcAft>
          <a:spcPct val="0"/>
        </a:spcAft>
        <a:defRPr kumimoji="1" lang="ja-JP" altLang="en-US" sz="1900" kern="1200">
          <a:solidFill>
            <a:srgbClr val="000000"/>
          </a:solidFill>
          <a:latin typeface="+mn-ea"/>
          <a:ea typeface="+mn-ea"/>
          <a:cs typeface="+mn-cs"/>
        </a:defRPr>
      </a:lvl2pPr>
      <a:lvl3pPr marL="282575" algn="l" defTabSz="1042988" rtl="0" eaLnBrk="0" fontAlgn="base" hangingPunct="0">
        <a:spcBef>
          <a:spcPct val="20000"/>
        </a:spcBef>
        <a:spcAft>
          <a:spcPct val="0"/>
        </a:spcAft>
        <a:defRPr kumimoji="1" lang="ja-JP" altLang="en-US" sz="1700" kern="1200">
          <a:solidFill>
            <a:srgbClr val="000000"/>
          </a:solidFill>
          <a:latin typeface="+mn-ea"/>
          <a:ea typeface="+mn-ea"/>
          <a:cs typeface="+mn-cs"/>
        </a:defRPr>
      </a:lvl3pPr>
      <a:lvl4pPr marL="471488" algn="l" defTabSz="1042988" rtl="0" eaLnBrk="0" fontAlgn="base" hangingPunct="0">
        <a:spcBef>
          <a:spcPct val="20000"/>
        </a:spcBef>
        <a:spcAft>
          <a:spcPct val="0"/>
        </a:spcAft>
        <a:defRPr kumimoji="1" lang="ja-JP" altLang="en-US" sz="1500" kern="1200">
          <a:solidFill>
            <a:srgbClr val="000000"/>
          </a:solidFill>
          <a:latin typeface="+mn-ea"/>
          <a:ea typeface="+mn-ea"/>
          <a:cs typeface="+mn-cs"/>
        </a:defRPr>
      </a:lvl4pPr>
      <a:lvl5pPr marL="660400" algn="l" defTabSz="1042988" rtl="0" eaLnBrk="0" fontAlgn="base" hangingPunct="0">
        <a:spcBef>
          <a:spcPct val="20000"/>
        </a:spcBef>
        <a:spcAft>
          <a:spcPct val="0"/>
        </a:spcAft>
        <a:defRPr kumimoji="1" lang="ja-JP" altLang="en-US" sz="1500" kern="1200">
          <a:solidFill>
            <a:srgbClr val="000000"/>
          </a:solidFill>
          <a:latin typeface="+mn-ea"/>
          <a:ea typeface="+mn-ea"/>
          <a:cs typeface="+mn-cs"/>
        </a:defRPr>
      </a:lvl5pPr>
      <a:lvl6pPr marL="2868401"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28"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55"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2" indent="-260763" algn="l" defTabSz="1043055"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5" rtl="0" eaLnBrk="1" latinLnBrk="0" hangingPunct="1">
        <a:defRPr kumimoji="1" sz="2000" kern="1200">
          <a:solidFill>
            <a:schemeClr val="tx1"/>
          </a:solidFill>
          <a:latin typeface="+mn-lt"/>
          <a:ea typeface="+mn-ea"/>
          <a:cs typeface="+mn-cs"/>
        </a:defRPr>
      </a:lvl1pPr>
      <a:lvl2pPr marL="521527" algn="l" defTabSz="1043055" rtl="0" eaLnBrk="1" latinLnBrk="0" hangingPunct="1">
        <a:defRPr kumimoji="1" sz="2000" kern="1200">
          <a:solidFill>
            <a:schemeClr val="tx1"/>
          </a:solidFill>
          <a:latin typeface="+mn-lt"/>
          <a:ea typeface="+mn-ea"/>
          <a:cs typeface="+mn-cs"/>
        </a:defRPr>
      </a:lvl2pPr>
      <a:lvl3pPr marL="1043055" algn="l" defTabSz="1043055" rtl="0" eaLnBrk="1" latinLnBrk="0" hangingPunct="1">
        <a:defRPr kumimoji="1" sz="2000" kern="1200">
          <a:solidFill>
            <a:schemeClr val="tx1"/>
          </a:solidFill>
          <a:latin typeface="+mn-lt"/>
          <a:ea typeface="+mn-ea"/>
          <a:cs typeface="+mn-cs"/>
        </a:defRPr>
      </a:lvl3pPr>
      <a:lvl4pPr marL="1564582" algn="l" defTabSz="1043055" rtl="0" eaLnBrk="1" latinLnBrk="0" hangingPunct="1">
        <a:defRPr kumimoji="1" sz="2000" kern="1200">
          <a:solidFill>
            <a:schemeClr val="tx1"/>
          </a:solidFill>
          <a:latin typeface="+mn-lt"/>
          <a:ea typeface="+mn-ea"/>
          <a:cs typeface="+mn-cs"/>
        </a:defRPr>
      </a:lvl4pPr>
      <a:lvl5pPr marL="2086109" algn="l" defTabSz="1043055" rtl="0" eaLnBrk="1" latinLnBrk="0" hangingPunct="1">
        <a:defRPr kumimoji="1" sz="2000" kern="1200">
          <a:solidFill>
            <a:schemeClr val="tx1"/>
          </a:solidFill>
          <a:latin typeface="+mn-lt"/>
          <a:ea typeface="+mn-ea"/>
          <a:cs typeface="+mn-cs"/>
        </a:defRPr>
      </a:lvl5pPr>
      <a:lvl6pPr marL="2607636" algn="l" defTabSz="1043055" rtl="0" eaLnBrk="1" latinLnBrk="0" hangingPunct="1">
        <a:defRPr kumimoji="1" sz="2000" kern="1200">
          <a:solidFill>
            <a:schemeClr val="tx1"/>
          </a:solidFill>
          <a:latin typeface="+mn-lt"/>
          <a:ea typeface="+mn-ea"/>
          <a:cs typeface="+mn-cs"/>
        </a:defRPr>
      </a:lvl6pPr>
      <a:lvl7pPr marL="3129164" algn="l" defTabSz="1043055" rtl="0" eaLnBrk="1" latinLnBrk="0" hangingPunct="1">
        <a:defRPr kumimoji="1" sz="2000" kern="1200">
          <a:solidFill>
            <a:schemeClr val="tx1"/>
          </a:solidFill>
          <a:latin typeface="+mn-lt"/>
          <a:ea typeface="+mn-ea"/>
          <a:cs typeface="+mn-cs"/>
        </a:defRPr>
      </a:lvl7pPr>
      <a:lvl8pPr marL="3650691" algn="l" defTabSz="1043055" rtl="0" eaLnBrk="1" latinLnBrk="0" hangingPunct="1">
        <a:defRPr kumimoji="1" sz="2000" kern="1200">
          <a:solidFill>
            <a:schemeClr val="tx1"/>
          </a:solidFill>
          <a:latin typeface="+mn-lt"/>
          <a:ea typeface="+mn-ea"/>
          <a:cs typeface="+mn-cs"/>
        </a:defRPr>
      </a:lvl8pPr>
      <a:lvl9pPr marL="4172218" algn="l" defTabSz="1043055"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7D456-B439-B543-A7A4-87BF6E171014}"/>
              </a:ext>
            </a:extLst>
          </p:cNvPr>
          <p:cNvSpPr>
            <a:spLocks noGrp="1"/>
          </p:cNvSpPr>
          <p:nvPr>
            <p:ph type="title"/>
          </p:nvPr>
        </p:nvSpPr>
        <p:spPr/>
        <p:txBody>
          <a:bodyPr/>
          <a:lstStyle/>
          <a:p>
            <a:r>
              <a:rPr kumimoji="1" lang="ja-JP" altLang="en-US"/>
              <a:t>ガイダンスが始まる前に・・・</a:t>
            </a:r>
          </a:p>
        </p:txBody>
      </p:sp>
      <p:sp>
        <p:nvSpPr>
          <p:cNvPr id="3" name="コンテンツ プレースホルダー 2">
            <a:extLst>
              <a:ext uri="{FF2B5EF4-FFF2-40B4-BE49-F238E27FC236}">
                <a16:creationId xmlns:a16="http://schemas.microsoft.com/office/drawing/2014/main" id="{9F4CB3CB-3F08-2D4D-8508-EC2141D10DFB}"/>
              </a:ext>
            </a:extLst>
          </p:cNvPr>
          <p:cNvSpPr>
            <a:spLocks noGrp="1"/>
          </p:cNvSpPr>
          <p:nvPr>
            <p:ph sz="quarter" idx="11"/>
          </p:nvPr>
        </p:nvSpPr>
        <p:spPr/>
        <p:txBody>
          <a:bodyPr/>
          <a:lstStyle/>
          <a:p>
            <a:r>
              <a:rPr lang="en-US" altLang="ja-JP" dirty="0"/>
              <a:t>【</a:t>
            </a:r>
            <a:r>
              <a:rPr lang="ja-JP" altLang="en-US"/>
              <a:t>事前準備</a:t>
            </a:r>
            <a:r>
              <a:rPr lang="en-US" altLang="ja-JP" dirty="0"/>
              <a:t>】</a:t>
            </a:r>
          </a:p>
          <a:p>
            <a:endParaRPr lang="en-US" altLang="ja-JP" dirty="0"/>
          </a:p>
          <a:p>
            <a:r>
              <a:rPr lang="ja-JP" altLang="en-US">
                <a:solidFill>
                  <a:schemeClr val="accent5"/>
                </a:solidFill>
              </a:rPr>
              <a:t>●</a:t>
            </a:r>
            <a:r>
              <a:rPr lang="ja-JP" altLang="en-US"/>
              <a:t>筆記用具・ノートを用意する</a:t>
            </a:r>
            <a:endParaRPr lang="en-US" altLang="ja-JP" dirty="0"/>
          </a:p>
          <a:p>
            <a:r>
              <a:rPr lang="ja-JP" altLang="en-US" dirty="0"/>
              <a:t>　</a:t>
            </a:r>
            <a:r>
              <a:rPr lang="en-US" altLang="ja-JP" dirty="0">
                <a:solidFill>
                  <a:schemeClr val="accent5"/>
                </a:solidFill>
              </a:rPr>
              <a:t>※</a:t>
            </a:r>
            <a:r>
              <a:rPr lang="ja-JP" altLang="en-US">
                <a:solidFill>
                  <a:schemeClr val="accent5"/>
                </a:solidFill>
              </a:rPr>
              <a:t>大事な情報をたくさん話すので、メモできるように</a:t>
            </a:r>
            <a:endParaRPr lang="en-US" altLang="ja-JP" dirty="0">
              <a:solidFill>
                <a:schemeClr val="accent5"/>
              </a:solidFill>
            </a:endParaRPr>
          </a:p>
          <a:p>
            <a:endParaRPr lang="en-US" altLang="ja-JP" dirty="0"/>
          </a:p>
          <a:p>
            <a:r>
              <a:rPr lang="ja-JP" altLang="en-US">
                <a:solidFill>
                  <a:schemeClr val="accent5"/>
                </a:solidFill>
              </a:rPr>
              <a:t>●</a:t>
            </a:r>
            <a:r>
              <a:rPr lang="ja-JP" altLang="en-US"/>
              <a:t>マイクが「ミュート」になっているか確認する</a:t>
            </a:r>
            <a:endParaRPr lang="en-US" altLang="ja-JP" dirty="0"/>
          </a:p>
          <a:p>
            <a:endParaRPr lang="en-US" altLang="ja-JP" dirty="0"/>
          </a:p>
          <a:p>
            <a:r>
              <a:rPr kumimoji="1" lang="ja-JP" altLang="en-US">
                <a:solidFill>
                  <a:schemeClr val="accent5"/>
                </a:solidFill>
              </a:rPr>
              <a:t>●</a:t>
            </a:r>
            <a:r>
              <a:rPr kumimoji="1" lang="ja-JP" altLang="en-US"/>
              <a:t>カメラをオンにする</a:t>
            </a:r>
            <a:endParaRPr kumimoji="1" lang="en-US" altLang="ja-JP" dirty="0"/>
          </a:p>
          <a:p>
            <a:endParaRPr kumimoji="1" lang="ja-JP" altLang="en-US"/>
          </a:p>
        </p:txBody>
      </p:sp>
    </p:spTree>
    <p:extLst>
      <p:ext uri="{BB962C8B-B14F-4D97-AF65-F5344CB8AC3E}">
        <p14:creationId xmlns:p14="http://schemas.microsoft.com/office/powerpoint/2010/main" val="827645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03466-4817-1AB9-D2F1-A912D350EF95}"/>
              </a:ext>
            </a:extLst>
          </p:cNvPr>
          <p:cNvSpPr>
            <a:spLocks noGrp="1"/>
          </p:cNvSpPr>
          <p:nvPr>
            <p:ph type="title"/>
          </p:nvPr>
        </p:nvSpPr>
        <p:spPr>
          <a:xfrm>
            <a:off x="553384" y="1334516"/>
            <a:ext cx="4226566" cy="1299248"/>
          </a:xfrm>
        </p:spPr>
        <p:txBody>
          <a:bodyPr anchor="b">
            <a:normAutofit/>
          </a:bodyPr>
          <a:lstStyle/>
          <a:p>
            <a:r>
              <a:rPr lang="ja-JP" altLang="en-US" sz="3333" dirty="0"/>
              <a:t>原料となる鉱物はどこからきている？</a:t>
            </a:r>
          </a:p>
        </p:txBody>
      </p:sp>
      <p:sp>
        <p:nvSpPr>
          <p:cNvPr id="11" name="Content Placeholder 10">
            <a:extLst>
              <a:ext uri="{FF2B5EF4-FFF2-40B4-BE49-F238E27FC236}">
                <a16:creationId xmlns:a16="http://schemas.microsoft.com/office/drawing/2014/main" id="{607691AD-2C69-2EB5-AB09-F8FDFEB05F95}"/>
              </a:ext>
            </a:extLst>
          </p:cNvPr>
          <p:cNvSpPr>
            <a:spLocks noGrp="1"/>
          </p:cNvSpPr>
          <p:nvPr>
            <p:ph idx="1"/>
          </p:nvPr>
        </p:nvSpPr>
        <p:spPr>
          <a:xfrm>
            <a:off x="553384" y="3106947"/>
            <a:ext cx="4226566" cy="3111779"/>
          </a:xfrm>
        </p:spPr>
        <p:txBody>
          <a:bodyPr anchor="t">
            <a:normAutofit/>
          </a:bodyPr>
          <a:lstStyle/>
          <a:p>
            <a:r>
              <a:rPr lang="en-US" sz="2800" dirty="0" err="1"/>
              <a:t>コンゴ民主共和国</a:t>
            </a:r>
            <a:r>
              <a:rPr lang="ja-JP" altLang="en-US" sz="2800" dirty="0"/>
              <a:t>の</a:t>
            </a:r>
            <a:r>
              <a:rPr lang="en-US" sz="2800" dirty="0" err="1"/>
              <a:t>東部がスズやタンタルの一大産地</a:t>
            </a:r>
            <a:endParaRPr lang="en-US" sz="1930" dirty="0"/>
          </a:p>
        </p:txBody>
      </p:sp>
      <p:pic>
        <p:nvPicPr>
          <p:cNvPr id="7" name="コンテンツ プレースホルダー 6" descr="ダイアグラム&#10;&#10;自動的に生成された説明">
            <a:extLst>
              <a:ext uri="{FF2B5EF4-FFF2-40B4-BE49-F238E27FC236}">
                <a16:creationId xmlns:a16="http://schemas.microsoft.com/office/drawing/2014/main" id="{343B3757-DC0E-4C73-0D07-DB2906BFAF4B}"/>
              </a:ext>
            </a:extLst>
          </p:cNvPr>
          <p:cNvPicPr>
            <a:picLocks noChangeAspect="1"/>
          </p:cNvPicPr>
          <p:nvPr/>
        </p:nvPicPr>
        <p:blipFill rotWithShape="1">
          <a:blip r:embed="rId3"/>
          <a:srcRect t="19117"/>
          <a:stretch/>
        </p:blipFill>
        <p:spPr>
          <a:xfrm>
            <a:off x="4857643" y="2192561"/>
            <a:ext cx="5401505" cy="3781053"/>
          </a:xfrm>
          <a:prstGeom prst="rect">
            <a:avLst/>
          </a:prstGeom>
        </p:spPr>
      </p:pic>
      <p:sp>
        <p:nvSpPr>
          <p:cNvPr id="3" name="タイトル 1">
            <a:extLst>
              <a:ext uri="{FF2B5EF4-FFF2-40B4-BE49-F238E27FC236}">
                <a16:creationId xmlns:a16="http://schemas.microsoft.com/office/drawing/2014/main" id="{DF7F4E78-A674-272A-5FC6-03645F1E1144}"/>
              </a:ext>
            </a:extLst>
          </p:cNvPr>
          <p:cNvSpPr txBox="1">
            <a:spLocks/>
          </p:cNvSpPr>
          <p:nvPr/>
        </p:nvSpPr>
        <p:spPr bwMode="auto">
          <a:xfrm>
            <a:off x="738188" y="-203483"/>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280076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03466-4817-1AB9-D2F1-A912D350EF95}"/>
              </a:ext>
            </a:extLst>
          </p:cNvPr>
          <p:cNvSpPr>
            <a:spLocks noGrp="1"/>
          </p:cNvSpPr>
          <p:nvPr>
            <p:ph type="title"/>
          </p:nvPr>
        </p:nvSpPr>
        <p:spPr>
          <a:xfrm>
            <a:off x="553384" y="1334516"/>
            <a:ext cx="4226566" cy="1299248"/>
          </a:xfrm>
        </p:spPr>
        <p:txBody>
          <a:bodyPr anchor="b">
            <a:normAutofit/>
          </a:bodyPr>
          <a:lstStyle/>
          <a:p>
            <a:r>
              <a:rPr lang="ja-JP" altLang="en-US" sz="3684"/>
              <a:t>これらの鉱物を</a:t>
            </a:r>
            <a:br>
              <a:rPr lang="en-US" altLang="ja-JP" sz="3684"/>
            </a:br>
            <a:r>
              <a:rPr lang="ja-JP" altLang="en-US" sz="3684"/>
              <a:t>どう採っている？</a:t>
            </a:r>
          </a:p>
        </p:txBody>
      </p:sp>
      <p:sp>
        <p:nvSpPr>
          <p:cNvPr id="9" name="Content Placeholder 8">
            <a:extLst>
              <a:ext uri="{FF2B5EF4-FFF2-40B4-BE49-F238E27FC236}">
                <a16:creationId xmlns:a16="http://schemas.microsoft.com/office/drawing/2014/main" id="{54047CDE-0130-5F03-DE91-D0443882EFCE}"/>
              </a:ext>
            </a:extLst>
          </p:cNvPr>
          <p:cNvSpPr>
            <a:spLocks noGrp="1"/>
          </p:cNvSpPr>
          <p:nvPr>
            <p:ph idx="1"/>
          </p:nvPr>
        </p:nvSpPr>
        <p:spPr>
          <a:xfrm>
            <a:off x="553384" y="3106947"/>
            <a:ext cx="4226566" cy="3111779"/>
          </a:xfrm>
        </p:spPr>
        <p:txBody>
          <a:bodyPr anchor="t">
            <a:normAutofit/>
          </a:bodyPr>
          <a:lstStyle/>
          <a:p>
            <a:r>
              <a:rPr lang="en-US" sz="3200" dirty="0" err="1"/>
              <a:t>貧しい人々にとっては貴重な収入源</a:t>
            </a:r>
            <a:r>
              <a:rPr lang="ja-JP" altLang="en-US" sz="3200" dirty="0"/>
              <a:t>・・・</a:t>
            </a:r>
            <a:endParaRPr lang="en-US" sz="3200" dirty="0"/>
          </a:p>
        </p:txBody>
      </p:sp>
      <p:pic>
        <p:nvPicPr>
          <p:cNvPr id="5" name="コンテンツ プレースホルダー 4" descr="岩の上にいる男たち&#10;&#10;中程度の精度で自動的に生成された説明">
            <a:extLst>
              <a:ext uri="{FF2B5EF4-FFF2-40B4-BE49-F238E27FC236}">
                <a16:creationId xmlns:a16="http://schemas.microsoft.com/office/drawing/2014/main" id="{1CC908FC-1156-9F2D-413D-E2301576662A}"/>
              </a:ext>
            </a:extLst>
          </p:cNvPr>
          <p:cNvPicPr>
            <a:picLocks noChangeAspect="1"/>
          </p:cNvPicPr>
          <p:nvPr/>
        </p:nvPicPr>
        <p:blipFill>
          <a:blip r:embed="rId3"/>
          <a:stretch>
            <a:fillRect/>
          </a:stretch>
        </p:blipFill>
        <p:spPr>
          <a:xfrm>
            <a:off x="4779950" y="2537523"/>
            <a:ext cx="5510391" cy="3678186"/>
          </a:xfrm>
          <a:prstGeom prst="rect">
            <a:avLst/>
          </a:prstGeom>
        </p:spPr>
      </p:pic>
      <p:sp>
        <p:nvSpPr>
          <p:cNvPr id="3" name="タイトル 1">
            <a:extLst>
              <a:ext uri="{FF2B5EF4-FFF2-40B4-BE49-F238E27FC236}">
                <a16:creationId xmlns:a16="http://schemas.microsoft.com/office/drawing/2014/main" id="{5ECD5EE1-C70E-63E5-F653-0008222C6EFA}"/>
              </a:ext>
            </a:extLst>
          </p:cNvPr>
          <p:cNvSpPr txBox="1">
            <a:spLocks/>
          </p:cNvSpPr>
          <p:nvPr/>
        </p:nvSpPr>
        <p:spPr bwMode="auto">
          <a:xfrm>
            <a:off x="738188" y="-203483"/>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11602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03466-4817-1AB9-D2F1-A912D350EF95}"/>
              </a:ext>
            </a:extLst>
          </p:cNvPr>
          <p:cNvSpPr>
            <a:spLocks noGrp="1"/>
          </p:cNvSpPr>
          <p:nvPr>
            <p:ph type="title"/>
          </p:nvPr>
        </p:nvSpPr>
        <p:spPr>
          <a:xfrm>
            <a:off x="553384" y="1334516"/>
            <a:ext cx="4226566" cy="1299248"/>
          </a:xfrm>
        </p:spPr>
        <p:txBody>
          <a:bodyPr anchor="b">
            <a:normAutofit fontScale="90000"/>
          </a:bodyPr>
          <a:lstStyle/>
          <a:p>
            <a:r>
              <a:rPr lang="ja-JP" altLang="en-US" sz="4386"/>
              <a:t>だれが鉱物を</a:t>
            </a:r>
            <a:br>
              <a:rPr lang="en-US" altLang="ja-JP" sz="4386" dirty="0"/>
            </a:br>
            <a:r>
              <a:rPr lang="ja-JP" altLang="en-US" sz="4386"/>
              <a:t>採っている？</a:t>
            </a:r>
          </a:p>
        </p:txBody>
      </p:sp>
      <p:sp>
        <p:nvSpPr>
          <p:cNvPr id="9" name="Content Placeholder 8">
            <a:extLst>
              <a:ext uri="{FF2B5EF4-FFF2-40B4-BE49-F238E27FC236}">
                <a16:creationId xmlns:a16="http://schemas.microsoft.com/office/drawing/2014/main" id="{227AD174-3078-EAB8-DE2C-B7952D852C55}"/>
              </a:ext>
            </a:extLst>
          </p:cNvPr>
          <p:cNvSpPr>
            <a:spLocks noGrp="1"/>
          </p:cNvSpPr>
          <p:nvPr>
            <p:ph idx="1"/>
          </p:nvPr>
        </p:nvSpPr>
        <p:spPr>
          <a:xfrm>
            <a:off x="553384" y="3106947"/>
            <a:ext cx="4226566" cy="3554004"/>
          </a:xfrm>
        </p:spPr>
        <p:txBody>
          <a:bodyPr anchor="t">
            <a:normAutofit lnSpcReduction="10000"/>
          </a:bodyPr>
          <a:lstStyle/>
          <a:p>
            <a:r>
              <a:rPr lang="en-US" sz="2800" dirty="0" err="1"/>
              <a:t>コンゴ東部では、反政府の武装勢力が力を持って</a:t>
            </a:r>
            <a:r>
              <a:rPr lang="ja-JP" altLang="en-US" sz="2800" dirty="0"/>
              <a:t>おり、地域の人々を利用して採掘させている</a:t>
            </a:r>
            <a:endParaRPr lang="en-US" sz="2800" dirty="0"/>
          </a:p>
          <a:p>
            <a:endParaRPr lang="en-US" sz="2800" dirty="0"/>
          </a:p>
          <a:p>
            <a:r>
              <a:rPr lang="en-US" sz="2800" dirty="0" err="1"/>
              <a:t>鉱物は武装勢力の大きな収入源</a:t>
            </a:r>
            <a:r>
              <a:rPr lang="ja-JP" altLang="en-US" sz="2800" dirty="0"/>
              <a:t>で、その利益で武器を買って活動している</a:t>
            </a:r>
            <a:endParaRPr lang="en-US" sz="2800" dirty="0"/>
          </a:p>
        </p:txBody>
      </p:sp>
      <p:pic>
        <p:nvPicPr>
          <p:cNvPr id="5" name="コンテンツ プレースホルダー 4" descr="岩山にいる男性&#10;&#10;低い精度で自動的に生成された説明">
            <a:extLst>
              <a:ext uri="{FF2B5EF4-FFF2-40B4-BE49-F238E27FC236}">
                <a16:creationId xmlns:a16="http://schemas.microsoft.com/office/drawing/2014/main" id="{4CAD960B-BE26-6ED3-6578-FE77ABE0332F}"/>
              </a:ext>
            </a:extLst>
          </p:cNvPr>
          <p:cNvPicPr>
            <a:picLocks noChangeAspect="1"/>
          </p:cNvPicPr>
          <p:nvPr/>
        </p:nvPicPr>
        <p:blipFill>
          <a:blip r:embed="rId3"/>
          <a:stretch>
            <a:fillRect/>
          </a:stretch>
        </p:blipFill>
        <p:spPr>
          <a:xfrm>
            <a:off x="4779950" y="2537523"/>
            <a:ext cx="5629184" cy="3166416"/>
          </a:xfrm>
          <a:prstGeom prst="rect">
            <a:avLst/>
          </a:prstGeom>
        </p:spPr>
      </p:pic>
      <p:sp>
        <p:nvSpPr>
          <p:cNvPr id="3" name="タイトル 1">
            <a:extLst>
              <a:ext uri="{FF2B5EF4-FFF2-40B4-BE49-F238E27FC236}">
                <a16:creationId xmlns:a16="http://schemas.microsoft.com/office/drawing/2014/main" id="{A0817214-60F3-BBB0-EAE2-738304AF75C2}"/>
              </a:ext>
            </a:extLst>
          </p:cNvPr>
          <p:cNvSpPr txBox="1">
            <a:spLocks/>
          </p:cNvSpPr>
          <p:nvPr/>
        </p:nvSpPr>
        <p:spPr bwMode="auto">
          <a:xfrm>
            <a:off x="738188" y="-203483"/>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225464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03466-4817-1AB9-D2F1-A912D350EF95}"/>
              </a:ext>
            </a:extLst>
          </p:cNvPr>
          <p:cNvSpPr>
            <a:spLocks noGrp="1"/>
          </p:cNvSpPr>
          <p:nvPr>
            <p:ph type="title"/>
          </p:nvPr>
        </p:nvSpPr>
        <p:spPr>
          <a:xfrm>
            <a:off x="594518" y="1557010"/>
            <a:ext cx="9504363" cy="1079500"/>
          </a:xfrm>
        </p:spPr>
        <p:txBody>
          <a:bodyPr/>
          <a:lstStyle/>
          <a:p>
            <a:r>
              <a:rPr kumimoji="1" lang="ja-JP" altLang="en-US" dirty="0"/>
              <a:t>スマートフォンはどこから来るのか</a:t>
            </a:r>
          </a:p>
        </p:txBody>
      </p:sp>
      <p:graphicFrame>
        <p:nvGraphicFramePr>
          <p:cNvPr id="4" name="コンテンツ プレースホルダー 3">
            <a:extLst>
              <a:ext uri="{FF2B5EF4-FFF2-40B4-BE49-F238E27FC236}">
                <a16:creationId xmlns:a16="http://schemas.microsoft.com/office/drawing/2014/main" id="{DA61C981-7BF6-4ECF-C2B1-97924AFEB4D3}"/>
              </a:ext>
            </a:extLst>
          </p:cNvPr>
          <p:cNvGraphicFramePr>
            <a:graphicFrameLocks noGrp="1"/>
          </p:cNvGraphicFramePr>
          <p:nvPr>
            <p:ph idx="1"/>
          </p:nvPr>
        </p:nvGraphicFramePr>
        <p:xfrm>
          <a:off x="735171" y="2255987"/>
          <a:ext cx="9223058" cy="381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a:extLst>
              <a:ext uri="{FF2B5EF4-FFF2-40B4-BE49-F238E27FC236}">
                <a16:creationId xmlns:a16="http://schemas.microsoft.com/office/drawing/2014/main" id="{5129031E-1753-0733-C568-1D6063457093}"/>
              </a:ext>
            </a:extLst>
          </p:cNvPr>
          <p:cNvSpPr txBox="1"/>
          <p:nvPr/>
        </p:nvSpPr>
        <p:spPr>
          <a:xfrm>
            <a:off x="762759" y="4932759"/>
            <a:ext cx="8856984" cy="2316200"/>
          </a:xfrm>
          <a:prstGeom prst="rect">
            <a:avLst/>
          </a:prstGeom>
          <a:noFill/>
        </p:spPr>
        <p:txBody>
          <a:bodyPr wrap="square" lIns="0" tIns="0" rIns="0" bIns="0" rtlCol="0" anchor="t">
            <a:noAutofit/>
          </a:bodyPr>
          <a:lstStyle/>
          <a:p>
            <a:r>
              <a:rPr kumimoji="1" lang="ja-JP" altLang="en-US" sz="2800" dirty="0"/>
              <a:t>我々日本人は「消費者」もしくは「流通業者」としてしかかかわらないスマートフォン</a:t>
            </a:r>
            <a:endParaRPr kumimoji="1" lang="en-US" altLang="ja-JP" sz="2800" dirty="0"/>
          </a:p>
          <a:p>
            <a:endParaRPr kumimoji="1" lang="en-US" altLang="ja-JP" sz="2800" dirty="0"/>
          </a:p>
          <a:p>
            <a:r>
              <a:rPr lang="ja-JP" altLang="en-US" sz="2800" dirty="0"/>
              <a:t>しかし、</a:t>
            </a:r>
            <a:r>
              <a:rPr kumimoji="1" lang="ja-JP" altLang="en-US" sz="2800" dirty="0"/>
              <a:t>源流を辿り原料にフォーカスしてみると、悲惨な現実があった</a:t>
            </a:r>
            <a:endParaRPr kumimoji="1" lang="en-US" altLang="ja-JP" sz="2800" dirty="0"/>
          </a:p>
          <a:p>
            <a:endParaRPr kumimoji="1" lang="ja-JP" altLang="en-US" sz="4000" kern="1200" dirty="0">
              <a:solidFill>
                <a:srgbClr val="000000"/>
              </a:solidFill>
              <a:latin typeface="ＭＳ Ｐゴシック" panose="020B0600070205080204" pitchFamily="50" charset="-128"/>
              <a:ea typeface="ＭＳ Ｐゴシック" panose="020B0600070205080204" pitchFamily="50" charset="-128"/>
            </a:endParaRPr>
          </a:p>
        </p:txBody>
      </p:sp>
      <p:sp>
        <p:nvSpPr>
          <p:cNvPr id="11" name="タイトル 1">
            <a:extLst>
              <a:ext uri="{FF2B5EF4-FFF2-40B4-BE49-F238E27FC236}">
                <a16:creationId xmlns:a16="http://schemas.microsoft.com/office/drawing/2014/main" id="{7DB0E54E-580C-FF53-F0A2-7ECCD48F4B80}"/>
              </a:ext>
            </a:extLst>
          </p:cNvPr>
          <p:cNvSpPr txBox="1">
            <a:spLocks/>
          </p:cNvSpPr>
          <p:nvPr/>
        </p:nvSpPr>
        <p:spPr bwMode="auto">
          <a:xfrm>
            <a:off x="738188" y="-203483"/>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20169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C3F64E3-E24E-5820-AB19-520AEC11EB5A}"/>
              </a:ext>
            </a:extLst>
          </p:cNvPr>
          <p:cNvSpPr>
            <a:spLocks noGrp="1"/>
          </p:cNvSpPr>
          <p:nvPr>
            <p:ph idx="1"/>
          </p:nvPr>
        </p:nvSpPr>
        <p:spPr/>
        <p:txBody>
          <a:bodyPr/>
          <a:lstStyle/>
          <a:p>
            <a:endParaRPr lang="en-US" altLang="ja-JP" dirty="0"/>
          </a:p>
          <a:p>
            <a:endParaRPr kumimoji="1" lang="en-US" altLang="ja-JP" dirty="0"/>
          </a:p>
          <a:p>
            <a:endParaRPr kumimoji="1" lang="ja-JP" altLang="en-US" dirty="0"/>
          </a:p>
        </p:txBody>
      </p:sp>
      <p:sp>
        <p:nvSpPr>
          <p:cNvPr id="4" name="テキスト ボックス 3">
            <a:extLst>
              <a:ext uri="{FF2B5EF4-FFF2-40B4-BE49-F238E27FC236}">
                <a16:creationId xmlns:a16="http://schemas.microsoft.com/office/drawing/2014/main" id="{88C098E2-1020-9D82-3B24-17C169F95960}"/>
              </a:ext>
            </a:extLst>
          </p:cNvPr>
          <p:cNvSpPr txBox="1"/>
          <p:nvPr/>
        </p:nvSpPr>
        <p:spPr>
          <a:xfrm>
            <a:off x="234132" y="1582694"/>
            <a:ext cx="10656491" cy="5976664"/>
          </a:xfrm>
          <a:prstGeom prst="rect">
            <a:avLst/>
          </a:prstGeom>
          <a:noFill/>
        </p:spPr>
        <p:txBody>
          <a:bodyPr wrap="square" lIns="0" tIns="0" rIns="0" bIns="0" rtlCol="0" anchor="t">
            <a:noAutofit/>
          </a:bodyPr>
          <a:lstStyle/>
          <a:p>
            <a:r>
              <a:rPr kumimoji="1" lang="ja-JP" altLang="en-US" sz="3200" dirty="0"/>
              <a:t>スマートフォンとコンゴの話は国際関係学の各分野に関わる</a:t>
            </a:r>
            <a:endParaRPr kumimoji="1" lang="en-US" altLang="ja-JP" sz="3200" dirty="0"/>
          </a:p>
          <a:p>
            <a:endParaRPr kumimoji="1" lang="en-US" altLang="ja-JP" sz="3200" dirty="0"/>
          </a:p>
          <a:p>
            <a:r>
              <a:rPr kumimoji="1" lang="ja-JP" altLang="en-US" sz="3200" dirty="0"/>
              <a:t>国際政治学（戦争、外交、防衛、国際機関）</a:t>
            </a:r>
            <a:endParaRPr kumimoji="1" lang="en-US" altLang="ja-JP" sz="3200" dirty="0"/>
          </a:p>
          <a:p>
            <a:r>
              <a:rPr lang="ja-JP" altLang="en-US" sz="3200" dirty="0"/>
              <a:t>→紛争そのものの発生原因をさぐる</a:t>
            </a:r>
            <a:endParaRPr kumimoji="1" lang="en-US" altLang="ja-JP" sz="3200" dirty="0"/>
          </a:p>
          <a:p>
            <a:r>
              <a:rPr lang="ja-JP" altLang="en-US" sz="3200" dirty="0"/>
              <a:t>国際経済学（貿易、観光、投資）</a:t>
            </a:r>
            <a:endParaRPr lang="en-US" altLang="ja-JP" sz="3200" dirty="0"/>
          </a:p>
          <a:p>
            <a:r>
              <a:rPr lang="ja-JP" altLang="en-US" sz="3200" dirty="0"/>
              <a:t>→どのような過程を経て商品がつくられるか</a:t>
            </a:r>
            <a:endParaRPr lang="en-US" altLang="ja-JP" sz="3200" dirty="0"/>
          </a:p>
          <a:p>
            <a:r>
              <a:rPr lang="ja-JP" altLang="en-US" sz="3200" dirty="0"/>
              <a:t>国際法学（企業・国家の裁判）</a:t>
            </a:r>
            <a:endParaRPr lang="en-US" altLang="ja-JP" sz="3200" dirty="0"/>
          </a:p>
          <a:p>
            <a:r>
              <a:rPr lang="ja-JP" altLang="en-US" sz="3200" dirty="0"/>
              <a:t>→反政府勢力と取引する外国企業への裁判等争いの解決</a:t>
            </a:r>
            <a:endParaRPr lang="en-US" altLang="ja-JP" sz="3200" dirty="0"/>
          </a:p>
          <a:p>
            <a:r>
              <a:rPr lang="ja-JP" altLang="en-US" sz="3200" dirty="0"/>
              <a:t>国際協力（途上国への援助、紛争後国家への支援）</a:t>
            </a:r>
            <a:endParaRPr lang="en-US" altLang="ja-JP" sz="3200" dirty="0"/>
          </a:p>
          <a:p>
            <a:r>
              <a:rPr lang="ja-JP" altLang="en-US" sz="3200" dirty="0"/>
              <a:t>→そもそもの問題の貧困に対する国際機関や</a:t>
            </a:r>
            <a:r>
              <a:rPr lang="en-US" altLang="ja-JP" sz="3200" dirty="0"/>
              <a:t>NGO</a:t>
            </a:r>
            <a:r>
              <a:rPr lang="ja-JP" altLang="en-US" sz="3200" dirty="0"/>
              <a:t>の活動</a:t>
            </a:r>
            <a:endParaRPr lang="en-US" altLang="ja-JP" sz="3200" dirty="0"/>
          </a:p>
          <a:p>
            <a:r>
              <a:rPr kumimoji="1" lang="ja-JP" altLang="en-US" sz="3200" dirty="0"/>
              <a:t>異文化理解（言語・宗教・生活）</a:t>
            </a:r>
            <a:endParaRPr kumimoji="1" lang="en-US" altLang="ja-JP" sz="3200" dirty="0"/>
          </a:p>
          <a:p>
            <a:r>
              <a:rPr kumimoji="1" lang="ja-JP" altLang="en-US" sz="3200" dirty="0"/>
              <a:t>→広い視点で問題を見る（なぜ反政府武装勢力があるのか）</a:t>
            </a:r>
            <a:endParaRPr kumimoji="1" lang="en-US" altLang="ja-JP" sz="1600" dirty="0"/>
          </a:p>
          <a:p>
            <a:endParaRPr kumimoji="1" lang="en-US" altLang="ja-JP" sz="1600" dirty="0"/>
          </a:p>
        </p:txBody>
      </p:sp>
      <p:sp>
        <p:nvSpPr>
          <p:cNvPr id="6" name="タイトル 1">
            <a:extLst>
              <a:ext uri="{FF2B5EF4-FFF2-40B4-BE49-F238E27FC236}">
                <a16:creationId xmlns:a16="http://schemas.microsoft.com/office/drawing/2014/main" id="{3FA51BFF-2EF9-EC03-2C3F-D06658C197A6}"/>
              </a:ext>
            </a:extLst>
          </p:cNvPr>
          <p:cNvSpPr txBox="1">
            <a:spLocks/>
          </p:cNvSpPr>
          <p:nvPr/>
        </p:nvSpPr>
        <p:spPr bwMode="auto">
          <a:xfrm>
            <a:off x="593725" y="-251817"/>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266419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animEffect transition="in" filter="fade">
                                      <p:cBhvr>
                                        <p:cTn id="2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C3F64E3-E24E-5820-AB19-520AEC11EB5A}"/>
              </a:ext>
            </a:extLst>
          </p:cNvPr>
          <p:cNvSpPr>
            <a:spLocks noGrp="1"/>
          </p:cNvSpPr>
          <p:nvPr>
            <p:ph idx="1"/>
          </p:nvPr>
        </p:nvSpPr>
        <p:spPr/>
        <p:txBody>
          <a:bodyPr/>
          <a:lstStyle/>
          <a:p>
            <a:endParaRPr lang="en-US" altLang="ja-JP" dirty="0"/>
          </a:p>
          <a:p>
            <a:endParaRPr kumimoji="1" lang="en-US" altLang="ja-JP" dirty="0"/>
          </a:p>
          <a:p>
            <a:endParaRPr kumimoji="1" lang="ja-JP" altLang="en-US" dirty="0"/>
          </a:p>
        </p:txBody>
      </p:sp>
      <p:sp>
        <p:nvSpPr>
          <p:cNvPr id="4" name="テキスト ボックス 3">
            <a:extLst>
              <a:ext uri="{FF2B5EF4-FFF2-40B4-BE49-F238E27FC236}">
                <a16:creationId xmlns:a16="http://schemas.microsoft.com/office/drawing/2014/main" id="{88C098E2-1020-9D82-3B24-17C169F95960}"/>
              </a:ext>
            </a:extLst>
          </p:cNvPr>
          <p:cNvSpPr txBox="1"/>
          <p:nvPr/>
        </p:nvSpPr>
        <p:spPr>
          <a:xfrm>
            <a:off x="845406" y="1980431"/>
            <a:ext cx="9397838" cy="4718217"/>
          </a:xfrm>
          <a:prstGeom prst="rect">
            <a:avLst/>
          </a:prstGeom>
          <a:noFill/>
        </p:spPr>
        <p:txBody>
          <a:bodyPr wrap="square" lIns="0" tIns="0" rIns="0" bIns="0" rtlCol="0" anchor="t">
            <a:noAutofit/>
          </a:bodyPr>
          <a:lstStyle/>
          <a:p>
            <a:r>
              <a:rPr kumimoji="1" lang="ja-JP" altLang="en-US" sz="3200" dirty="0"/>
              <a:t>外国語学部の国際関係学との大きな違いは、</a:t>
            </a:r>
            <a:endParaRPr kumimoji="1" lang="en-US" altLang="ja-JP" sz="3200" dirty="0"/>
          </a:p>
          <a:p>
            <a:endParaRPr lang="en-US" altLang="ja-JP" sz="3200" dirty="0"/>
          </a:p>
          <a:p>
            <a:r>
              <a:rPr kumimoji="1" lang="ja-JP" altLang="en-US" sz="4000" dirty="0">
                <a:solidFill>
                  <a:srgbClr val="FF0000"/>
                </a:solidFill>
              </a:rPr>
              <a:t>外国語を学ぶことがメインだということ</a:t>
            </a:r>
            <a:r>
              <a:rPr kumimoji="1" lang="ja-JP" altLang="en-US" sz="4000" dirty="0"/>
              <a:t>。</a:t>
            </a:r>
            <a:endParaRPr lang="en-US" altLang="ja-JP" sz="3200" dirty="0"/>
          </a:p>
          <a:p>
            <a:r>
              <a:rPr lang="ja-JP" altLang="en-US" sz="3200" dirty="0"/>
              <a:t>→文法や言葉の歴史などを学んでいく</a:t>
            </a:r>
            <a:endParaRPr lang="en-US" altLang="ja-JP" sz="3200" dirty="0"/>
          </a:p>
          <a:p>
            <a:r>
              <a:rPr lang="ja-JP" altLang="en-US" sz="3200" dirty="0"/>
              <a:t>→前期</a:t>
            </a:r>
            <a:r>
              <a:rPr lang="en-US" altLang="ja-JP" sz="3200" dirty="0"/>
              <a:t>2</a:t>
            </a:r>
            <a:r>
              <a:rPr lang="ja-JP" altLang="en-US" sz="3200" dirty="0"/>
              <a:t>年で語学を学び、後期</a:t>
            </a:r>
            <a:r>
              <a:rPr lang="en-US" altLang="ja-JP" sz="3200" dirty="0"/>
              <a:t>2</a:t>
            </a:r>
            <a:r>
              <a:rPr lang="ja-JP" altLang="en-US" sz="3200" dirty="0"/>
              <a:t>年でその語学を使い、その国のことを研究するという大枠が一般的</a:t>
            </a:r>
            <a:endParaRPr kumimoji="1" lang="en-US" altLang="ja-JP" sz="3200" dirty="0"/>
          </a:p>
          <a:p>
            <a:endParaRPr lang="en-US" altLang="ja-JP" sz="4000" dirty="0"/>
          </a:p>
          <a:p>
            <a:r>
              <a:rPr kumimoji="1" lang="ja-JP" altLang="en-US" sz="3200" dirty="0"/>
              <a:t>あとは帰国子女が多い＋海外の人と交流する機会も多く、そんな日本離れの環境に飛び込みたいならあり！</a:t>
            </a:r>
            <a:endParaRPr kumimoji="1" lang="en-US" altLang="ja-JP" sz="3200" dirty="0"/>
          </a:p>
          <a:p>
            <a:endParaRPr lang="en-US" altLang="ja-JP" sz="3200" dirty="0"/>
          </a:p>
          <a:p>
            <a:endParaRPr kumimoji="1" lang="en-US" altLang="ja-JP" sz="3200" dirty="0"/>
          </a:p>
          <a:p>
            <a:endParaRPr lang="en-US" altLang="ja-JP" sz="3200" dirty="0"/>
          </a:p>
          <a:p>
            <a:endParaRPr kumimoji="1" lang="en-US" altLang="ja-JP" sz="3200" dirty="0"/>
          </a:p>
          <a:p>
            <a:endParaRPr kumimoji="1" lang="en-US" altLang="ja-JP" sz="3200" dirty="0"/>
          </a:p>
          <a:p>
            <a:endParaRPr kumimoji="1" lang="en-US" altLang="ja-JP" sz="1600" dirty="0"/>
          </a:p>
        </p:txBody>
      </p:sp>
      <p:sp>
        <p:nvSpPr>
          <p:cNvPr id="6" name="タイトル 1">
            <a:extLst>
              <a:ext uri="{FF2B5EF4-FFF2-40B4-BE49-F238E27FC236}">
                <a16:creationId xmlns:a16="http://schemas.microsoft.com/office/drawing/2014/main" id="{3FA51BFF-2EF9-EC03-2C3F-D06658C197A6}"/>
              </a:ext>
            </a:extLst>
          </p:cNvPr>
          <p:cNvSpPr txBox="1">
            <a:spLocks/>
          </p:cNvSpPr>
          <p:nvPr/>
        </p:nvSpPr>
        <p:spPr bwMode="auto">
          <a:xfrm>
            <a:off x="593725" y="-251817"/>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文系＞外国語学部　何をする？</a:t>
            </a:r>
          </a:p>
        </p:txBody>
      </p:sp>
    </p:spTree>
    <p:extLst>
      <p:ext uri="{BB962C8B-B14F-4D97-AF65-F5344CB8AC3E}">
        <p14:creationId xmlns:p14="http://schemas.microsoft.com/office/powerpoint/2010/main" val="289595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7723-FB69-0D4A-A778-CD0602BD9539}"/>
              </a:ext>
            </a:extLst>
          </p:cNvPr>
          <p:cNvSpPr>
            <a:spLocks noGrp="1"/>
          </p:cNvSpPr>
          <p:nvPr>
            <p:ph type="title"/>
          </p:nvPr>
        </p:nvSpPr>
        <p:spPr/>
        <p:txBody>
          <a:bodyPr/>
          <a:lstStyle/>
          <a:p>
            <a:r>
              <a:rPr kumimoji="1" lang="ja-JP" altLang="en-US" sz="3200"/>
              <a:t>国際関係学部</a:t>
            </a:r>
            <a:br>
              <a:rPr lang="en-US" altLang="ja-JP" sz="3200" dirty="0"/>
            </a:br>
            <a:r>
              <a:rPr kumimoji="1" lang="ja-JP" altLang="en-US" sz="3600"/>
              <a:t>（例）</a:t>
            </a:r>
            <a:r>
              <a:rPr kumimoji="1" lang="ja-JP" altLang="en-US" sz="3600" b="1">
                <a:solidFill>
                  <a:schemeClr val="tx1"/>
                </a:solidFill>
              </a:rPr>
              <a:t>立教大学異文化コミュニケーション学部</a:t>
            </a:r>
            <a:endParaRPr kumimoji="1" lang="ja-JP" altLang="en-US" sz="4800" b="1">
              <a:solidFill>
                <a:schemeClr val="tx1"/>
              </a:solidFill>
            </a:endParaRPr>
          </a:p>
        </p:txBody>
      </p:sp>
      <p:sp>
        <p:nvSpPr>
          <p:cNvPr id="3" name="コンテンツ プレースホルダー 2">
            <a:extLst>
              <a:ext uri="{FF2B5EF4-FFF2-40B4-BE49-F238E27FC236}">
                <a16:creationId xmlns:a16="http://schemas.microsoft.com/office/drawing/2014/main" id="{4BB8BF4B-E73F-074A-8612-F73B99D3EED1}"/>
              </a:ext>
            </a:extLst>
          </p:cNvPr>
          <p:cNvSpPr>
            <a:spLocks noGrp="1"/>
          </p:cNvSpPr>
          <p:nvPr>
            <p:ph sz="quarter" idx="11"/>
          </p:nvPr>
        </p:nvSpPr>
        <p:spPr/>
        <p:txBody>
          <a:bodyPr/>
          <a:lstStyle/>
          <a:p>
            <a:r>
              <a:rPr lang="ja-JP" altLang="en-US" u="sng" dirty="0"/>
              <a:t>こんなことが学べる！</a:t>
            </a:r>
            <a:endParaRPr lang="en-US" altLang="ja-JP" u="sng" dirty="0"/>
          </a:p>
          <a:p>
            <a:r>
              <a:rPr lang="ja-JP" altLang="en-US" dirty="0"/>
              <a:t>・</a:t>
            </a:r>
            <a:r>
              <a:rPr lang="en-US" altLang="ja-JP" dirty="0"/>
              <a:t>DLP</a:t>
            </a:r>
            <a:r>
              <a:rPr lang="ja-JP" altLang="en-US" dirty="0"/>
              <a:t>（</a:t>
            </a:r>
            <a:r>
              <a:rPr lang="en-US" altLang="ja-JP" dirty="0"/>
              <a:t>Dual Language Pathway</a:t>
            </a:r>
            <a:r>
              <a:rPr lang="ja-JP" altLang="en-US" dirty="0"/>
              <a:t>）が設けられており、</a:t>
            </a:r>
            <a:endParaRPr lang="en-US" altLang="ja-JP" dirty="0"/>
          </a:p>
          <a:p>
            <a:r>
              <a:rPr lang="ja-JP" altLang="en-US" dirty="0"/>
              <a:t>　日本語と英語を駆使したコミュニケーションが学べる</a:t>
            </a:r>
            <a:endParaRPr lang="en-US" altLang="ja-JP" dirty="0"/>
          </a:p>
          <a:p>
            <a:r>
              <a:rPr lang="ja-JP" altLang="en-US" dirty="0"/>
              <a:t>・英語以外にもう</a:t>
            </a:r>
            <a:r>
              <a:rPr lang="en-US" altLang="ja-JP" dirty="0"/>
              <a:t>1</a:t>
            </a:r>
            <a:r>
              <a:rPr lang="ja-JP" altLang="en-US" dirty="0"/>
              <a:t>言語を修得し、グローバル化する社会で</a:t>
            </a:r>
            <a:endParaRPr lang="en-US" altLang="ja-JP" dirty="0"/>
          </a:p>
          <a:p>
            <a:r>
              <a:rPr lang="ja-JP" altLang="en-US" dirty="0"/>
              <a:t>　必要とされる、複言語・複文化能力を身に付けることができる</a:t>
            </a:r>
            <a:endParaRPr lang="en-US" altLang="ja-JP" dirty="0"/>
          </a:p>
          <a:p>
            <a:endParaRPr lang="en-US" altLang="ja-JP" dirty="0"/>
          </a:p>
          <a:p>
            <a:r>
              <a:rPr lang="ja-JP" altLang="en-US" u="sng" dirty="0"/>
              <a:t>関連のある職業</a:t>
            </a:r>
            <a:endParaRPr lang="en-US" altLang="ja-JP" u="sng" dirty="0"/>
          </a:p>
          <a:p>
            <a:r>
              <a:rPr lang="ja-JP" altLang="en-US" dirty="0"/>
              <a:t>航空会社</a:t>
            </a:r>
            <a:endParaRPr lang="en-US" altLang="ja-JP" dirty="0"/>
          </a:p>
          <a:p>
            <a:r>
              <a:rPr lang="ja-JP" altLang="en-US" dirty="0"/>
              <a:t>楽天　など</a:t>
            </a:r>
            <a:endParaRPr lang="en-US" altLang="ja-JP" dirty="0"/>
          </a:p>
        </p:txBody>
      </p:sp>
      <p:pic>
        <p:nvPicPr>
          <p:cNvPr id="4" name="Picture 2" descr="立教大学 – 東京12大学">
            <a:extLst>
              <a:ext uri="{FF2B5EF4-FFF2-40B4-BE49-F238E27FC236}">
                <a16:creationId xmlns:a16="http://schemas.microsoft.com/office/drawing/2014/main" id="{6B4CD163-9D68-2B47-B6CC-9434988A1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660" y="4284727"/>
            <a:ext cx="4824536" cy="3210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07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7723-FB69-0D4A-A778-CD0602BD9539}"/>
              </a:ext>
            </a:extLst>
          </p:cNvPr>
          <p:cNvSpPr>
            <a:spLocks noGrp="1"/>
          </p:cNvSpPr>
          <p:nvPr>
            <p:ph type="title"/>
          </p:nvPr>
        </p:nvSpPr>
        <p:spPr>
          <a:xfrm>
            <a:off x="594518" y="36215"/>
            <a:ext cx="9504363" cy="1260351"/>
          </a:xfrm>
        </p:spPr>
        <p:txBody>
          <a:bodyPr/>
          <a:lstStyle/>
          <a:p>
            <a:r>
              <a:rPr kumimoji="1" lang="ja-JP" altLang="en-US"/>
              <a:t>外国語学部</a:t>
            </a:r>
            <a:r>
              <a:rPr kumimoji="1" lang="en-US" altLang="ja-JP" dirty="0"/>
              <a:t>	</a:t>
            </a:r>
            <a:br>
              <a:rPr kumimoji="1" lang="en-US" altLang="ja-JP" dirty="0"/>
            </a:br>
            <a:r>
              <a:rPr kumimoji="1" lang="ja-JP" altLang="en-US"/>
              <a:t>（例）</a:t>
            </a:r>
            <a:r>
              <a:rPr kumimoji="1" lang="ja-JP" altLang="en-US" sz="4400" b="1">
                <a:solidFill>
                  <a:schemeClr val="tx1"/>
                </a:solidFill>
              </a:rPr>
              <a:t>東京外国語大学言語文化学部</a:t>
            </a:r>
            <a:endParaRPr kumimoji="1" lang="ja-JP" altLang="en-US" sz="6000" b="1">
              <a:solidFill>
                <a:schemeClr val="tx1"/>
              </a:solidFill>
            </a:endParaRPr>
          </a:p>
        </p:txBody>
      </p:sp>
      <p:sp>
        <p:nvSpPr>
          <p:cNvPr id="3" name="コンテンツ プレースホルダー 2">
            <a:extLst>
              <a:ext uri="{FF2B5EF4-FFF2-40B4-BE49-F238E27FC236}">
                <a16:creationId xmlns:a16="http://schemas.microsoft.com/office/drawing/2014/main" id="{4BB8BF4B-E73F-074A-8612-F73B99D3EED1}"/>
              </a:ext>
            </a:extLst>
          </p:cNvPr>
          <p:cNvSpPr>
            <a:spLocks noGrp="1"/>
          </p:cNvSpPr>
          <p:nvPr>
            <p:ph sz="quarter" idx="11"/>
          </p:nvPr>
        </p:nvSpPr>
        <p:spPr/>
        <p:txBody>
          <a:bodyPr/>
          <a:lstStyle/>
          <a:p>
            <a:r>
              <a:rPr lang="ja-JP" altLang="en-US" u="sng"/>
              <a:t>こんなことが学べる！</a:t>
            </a:r>
            <a:endParaRPr lang="en-US" altLang="ja-JP" u="sng" dirty="0"/>
          </a:p>
          <a:p>
            <a:r>
              <a:rPr lang="ja-JP" altLang="en-US"/>
              <a:t>・スーパーグローバル大学に選ばれており、留学生もたくさん</a:t>
            </a:r>
            <a:endParaRPr lang="en-US" altLang="ja-JP" dirty="0"/>
          </a:p>
          <a:p>
            <a:r>
              <a:rPr lang="ja-JP" altLang="en-US"/>
              <a:t>　いるため、さまざまな価値観を得ることができる</a:t>
            </a:r>
            <a:endParaRPr lang="en-US" altLang="ja-JP" dirty="0"/>
          </a:p>
          <a:p>
            <a:r>
              <a:rPr lang="ja-JP" altLang="en-US"/>
              <a:t>・約５０％の学生が１年間の長期留学へ行ける</a:t>
            </a:r>
            <a:endParaRPr lang="en-US" altLang="ja-JP" dirty="0"/>
          </a:p>
          <a:p>
            <a:endParaRPr lang="en-US" altLang="ja-JP" dirty="0"/>
          </a:p>
          <a:p>
            <a:r>
              <a:rPr lang="ja-JP" altLang="en-US" u="sng"/>
              <a:t>関連のある職業</a:t>
            </a:r>
            <a:endParaRPr lang="en-US" altLang="ja-JP" u="sng" dirty="0"/>
          </a:p>
          <a:p>
            <a:r>
              <a:rPr lang="ja-JP" altLang="en-US"/>
              <a:t>コンサルタント</a:t>
            </a:r>
            <a:endParaRPr lang="en-US" altLang="ja-JP" dirty="0"/>
          </a:p>
          <a:p>
            <a:r>
              <a:rPr lang="ja-JP" altLang="en-US"/>
              <a:t>国家・地方公務員</a:t>
            </a:r>
            <a:endParaRPr lang="en-US" altLang="ja-JP" dirty="0"/>
          </a:p>
          <a:p>
            <a:r>
              <a:rPr lang="ja-JP" altLang="en-US"/>
              <a:t>大手メーカー・金融業など</a:t>
            </a:r>
            <a:endParaRPr lang="en-US" altLang="ja-JP" dirty="0"/>
          </a:p>
        </p:txBody>
      </p:sp>
      <p:pic>
        <p:nvPicPr>
          <p:cNvPr id="4" name="Picture 2" descr="公開講座 東京外国語大学 オープンアカデミー 東京都府中市">
            <a:extLst>
              <a:ext uri="{FF2B5EF4-FFF2-40B4-BE49-F238E27FC236}">
                <a16:creationId xmlns:a16="http://schemas.microsoft.com/office/drawing/2014/main" id="{7B89BC72-8776-ED4F-8906-7CB586263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6620" y="3848668"/>
            <a:ext cx="5778748" cy="302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11736-959B-BC48-8783-1FCD713C6BA5}"/>
              </a:ext>
            </a:extLst>
          </p:cNvPr>
          <p:cNvSpPr>
            <a:spLocks noGrp="1"/>
          </p:cNvSpPr>
          <p:nvPr>
            <p:ph type="title"/>
          </p:nvPr>
        </p:nvSpPr>
        <p:spPr/>
        <p:txBody>
          <a:bodyPr/>
          <a:lstStyle/>
          <a:p>
            <a:r>
              <a:rPr lang="ja-JP" altLang="en-US" dirty="0"/>
              <a:t>文理融合＞家政・生活科学　どんなところ？</a:t>
            </a:r>
            <a:endParaRPr kumimoji="1" lang="ja-JP" altLang="en-US" dirty="0"/>
          </a:p>
        </p:txBody>
      </p:sp>
      <p:sp>
        <p:nvSpPr>
          <p:cNvPr id="3" name="コンテンツ プレースホルダー 2">
            <a:extLst>
              <a:ext uri="{FF2B5EF4-FFF2-40B4-BE49-F238E27FC236}">
                <a16:creationId xmlns:a16="http://schemas.microsoft.com/office/drawing/2014/main" id="{7A69399A-0F2B-8E44-ADDF-97C607FE4875}"/>
              </a:ext>
            </a:extLst>
          </p:cNvPr>
          <p:cNvSpPr>
            <a:spLocks noGrp="1"/>
          </p:cNvSpPr>
          <p:nvPr>
            <p:ph sz="quarter" idx="11"/>
          </p:nvPr>
        </p:nvSpPr>
        <p:spPr/>
        <p:txBody>
          <a:bodyPr anchor="ctr"/>
          <a:lstStyle/>
          <a:p>
            <a:pPr algn="ctr"/>
            <a:r>
              <a:rPr lang="ja-JP" altLang="en-US" sz="8000" dirty="0"/>
              <a:t>家政学・生活科学部</a:t>
            </a:r>
            <a:endParaRPr kumimoji="1" lang="ja-JP" altLang="en-US" sz="8000" dirty="0"/>
          </a:p>
        </p:txBody>
      </p:sp>
    </p:spTree>
    <p:extLst>
      <p:ext uri="{BB962C8B-B14F-4D97-AF65-F5344CB8AC3E}">
        <p14:creationId xmlns:p14="http://schemas.microsoft.com/office/powerpoint/2010/main" val="182874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F6D61D-FA6C-0B65-929D-F2AE1ACF6616}"/>
              </a:ext>
            </a:extLst>
          </p:cNvPr>
          <p:cNvSpPr>
            <a:spLocks noGrp="1"/>
          </p:cNvSpPr>
          <p:nvPr>
            <p:ph sz="quarter" idx="11"/>
          </p:nvPr>
        </p:nvSpPr>
        <p:spPr/>
        <p:txBody>
          <a:bodyPr/>
          <a:lstStyle/>
          <a:p>
            <a:r>
              <a:rPr kumimoji="1" lang="ja-JP" altLang="en-US" sz="4000" b="1" dirty="0"/>
              <a:t>「衣・食・住」と子育てについて研究し、社会全体の生活の向上を目指す学問</a:t>
            </a:r>
            <a:endParaRPr kumimoji="1" lang="en-US" altLang="ja-JP" sz="4000" b="1" dirty="0"/>
          </a:p>
          <a:p>
            <a:endParaRPr lang="en-US" altLang="ja-JP" dirty="0"/>
          </a:p>
          <a:p>
            <a:r>
              <a:rPr lang="en-US" altLang="ja-JP" dirty="0"/>
              <a:t>Ex)</a:t>
            </a:r>
            <a:r>
              <a:rPr lang="ja-JP" altLang="en-US" dirty="0"/>
              <a:t>食品学、</a:t>
            </a:r>
            <a:r>
              <a:rPr lang="ja-JP" altLang="en-US" dirty="0">
                <a:solidFill>
                  <a:srgbClr val="FF0000"/>
                </a:solidFill>
              </a:rPr>
              <a:t>栄養学</a:t>
            </a:r>
            <a:r>
              <a:rPr lang="ja-JP" altLang="en-US" dirty="0"/>
              <a:t>、住居学、被服材料学、児童発達学</a:t>
            </a:r>
            <a:endParaRPr lang="en-US" altLang="ja-JP" dirty="0"/>
          </a:p>
          <a:p>
            <a:endParaRPr lang="en-US" altLang="ja-JP" dirty="0"/>
          </a:p>
          <a:p>
            <a:r>
              <a:rPr lang="ja-JP" altLang="en-US" dirty="0"/>
              <a:t>栄養士、調理師、インテリアコーディネーター、</a:t>
            </a:r>
            <a:r>
              <a:rPr lang="en-US" altLang="ja-JP" dirty="0"/>
              <a:t>1</a:t>
            </a:r>
            <a:r>
              <a:rPr lang="ja-JP" altLang="en-US" dirty="0"/>
              <a:t>級建築士、幼稚園教諭、保育士などの資格を目指せる</a:t>
            </a:r>
            <a:endParaRPr lang="en-US" altLang="ja-JP" dirty="0"/>
          </a:p>
          <a:p>
            <a:endParaRPr lang="en-US" altLang="ja-JP" dirty="0"/>
          </a:p>
        </p:txBody>
      </p:sp>
      <p:sp>
        <p:nvSpPr>
          <p:cNvPr id="4" name="タイトル 1">
            <a:extLst>
              <a:ext uri="{FF2B5EF4-FFF2-40B4-BE49-F238E27FC236}">
                <a16:creationId xmlns:a16="http://schemas.microsoft.com/office/drawing/2014/main" id="{85F9E109-4508-E3EC-70F5-1722597EE92F}"/>
              </a:ext>
            </a:extLst>
          </p:cNvPr>
          <p:cNvSpPr txBox="1">
            <a:spLocks/>
          </p:cNvSpPr>
          <p:nvPr/>
        </p:nvSpPr>
        <p:spPr bwMode="auto">
          <a:xfrm>
            <a:off x="593724" y="54037"/>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文理融合＞家政・生活科学　どんなところ？</a:t>
            </a:r>
          </a:p>
        </p:txBody>
      </p:sp>
    </p:spTree>
    <p:extLst>
      <p:ext uri="{BB962C8B-B14F-4D97-AF65-F5344CB8AC3E}">
        <p14:creationId xmlns:p14="http://schemas.microsoft.com/office/powerpoint/2010/main" val="16309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91B333-CB1C-164C-BF7E-689C0424A263}"/>
              </a:ext>
            </a:extLst>
          </p:cNvPr>
          <p:cNvSpPr/>
          <p:nvPr/>
        </p:nvSpPr>
        <p:spPr>
          <a:xfrm>
            <a:off x="-198438" y="5724525"/>
            <a:ext cx="11088688" cy="1368425"/>
          </a:xfrm>
          <a:prstGeom prst="rect">
            <a:avLst/>
          </a:prstGeom>
          <a:solidFill>
            <a:schemeClr val="bg1">
              <a:alpha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44000" tIns="0" rIns="144000" bIns="25200" anchor="ctr"/>
          <a:lstStyle/>
          <a:p>
            <a:pPr algn="ctr">
              <a:defRPr/>
            </a:pPr>
            <a:endParaRPr lang="ja-JP" altLang="en-US" sz="1400" dirty="0">
              <a:solidFill>
                <a:schemeClr val="tx1"/>
              </a:solidFill>
              <a:latin typeface="HGPｺﾞｼｯｸM" panose="020B0600000000000000" pitchFamily="50" charset="-128"/>
              <a:ea typeface="HGPｺﾞｼｯｸM" panose="020B0600000000000000" pitchFamily="50" charset="-128"/>
            </a:endParaRPr>
          </a:p>
        </p:txBody>
      </p:sp>
      <p:sp>
        <p:nvSpPr>
          <p:cNvPr id="6146" name="サブタイトル 1">
            <a:extLst>
              <a:ext uri="{FF2B5EF4-FFF2-40B4-BE49-F238E27FC236}">
                <a16:creationId xmlns:a16="http://schemas.microsoft.com/office/drawing/2014/main" id="{3B1FB9C3-5004-D544-BDE1-CA1D14732EC4}"/>
              </a:ext>
            </a:extLst>
          </p:cNvPr>
          <p:cNvSpPr txBox="1">
            <a:spLocks/>
          </p:cNvSpPr>
          <p:nvPr/>
        </p:nvSpPr>
        <p:spPr bwMode="auto">
          <a:xfrm>
            <a:off x="593725" y="5076825"/>
            <a:ext cx="3600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eaLnBrk="1" hangingPunct="1">
              <a:spcBef>
                <a:spcPts val="400"/>
              </a:spcBef>
            </a:pPr>
            <a:endParaRPr lang="en-US" altLang="ja-JP" sz="900" dirty="0">
              <a:solidFill>
                <a:srgbClr val="000000"/>
              </a:solidFill>
              <a:latin typeface="ＭＳ Ｐゴシック" panose="020B0600070205080204" pitchFamily="34" charset="-128"/>
            </a:endParaRPr>
          </a:p>
        </p:txBody>
      </p:sp>
      <p:sp>
        <p:nvSpPr>
          <p:cNvPr id="6147" name="サブタイトル 1">
            <a:extLst>
              <a:ext uri="{FF2B5EF4-FFF2-40B4-BE49-F238E27FC236}">
                <a16:creationId xmlns:a16="http://schemas.microsoft.com/office/drawing/2014/main" id="{3AE4889D-0E20-9A43-9982-99B7F026BA07}"/>
              </a:ext>
            </a:extLst>
          </p:cNvPr>
          <p:cNvSpPr txBox="1">
            <a:spLocks/>
          </p:cNvSpPr>
          <p:nvPr/>
        </p:nvSpPr>
        <p:spPr bwMode="auto">
          <a:xfrm>
            <a:off x="593725" y="539750"/>
            <a:ext cx="85677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eaLnBrk="1" hangingPunct="1">
              <a:lnSpc>
                <a:spcPct val="110000"/>
              </a:lnSpc>
              <a:spcAft>
                <a:spcPct val="80000"/>
              </a:spcAft>
            </a:pPr>
            <a:endParaRPr lang="zh-CN" altLang="en-US" sz="1800">
              <a:solidFill>
                <a:srgbClr val="000000"/>
              </a:solidFill>
              <a:latin typeface="ＭＳ Ｐゴシック" panose="020B0600070205080204" pitchFamily="34" charset="-128"/>
            </a:endParaRPr>
          </a:p>
        </p:txBody>
      </p:sp>
      <p:sp>
        <p:nvSpPr>
          <p:cNvPr id="13" name="タイトル 12">
            <a:extLst>
              <a:ext uri="{FF2B5EF4-FFF2-40B4-BE49-F238E27FC236}">
                <a16:creationId xmlns:a16="http://schemas.microsoft.com/office/drawing/2014/main" id="{6D307DA5-574E-2D4E-AA7D-7A320EE349C8}"/>
              </a:ext>
            </a:extLst>
          </p:cNvPr>
          <p:cNvSpPr>
            <a:spLocks noGrp="1"/>
          </p:cNvSpPr>
          <p:nvPr>
            <p:ph type="ctrTitle"/>
          </p:nvPr>
        </p:nvSpPr>
        <p:spPr>
          <a:xfrm>
            <a:off x="593725" y="1476375"/>
            <a:ext cx="8567738" cy="3168650"/>
          </a:xfrm>
        </p:spPr>
        <p:txBody>
          <a:bodyPr rtlCol="0"/>
          <a:lstStyle/>
          <a:p>
            <a:pPr eaLnBrk="1" hangingPunct="1">
              <a:spcAft>
                <a:spcPct val="80000"/>
              </a:spcAft>
              <a:defRPr/>
            </a:pPr>
            <a:r>
              <a:rPr lang="ja-JP" altLang="en-US" sz="8000">
                <a:latin typeface="ＭＳ Ｐゴシック" panose="020B0600070205080204" pitchFamily="50" charset="-128"/>
              </a:rPr>
              <a:t>進路</a:t>
            </a:r>
            <a:r>
              <a:rPr sz="8000">
                <a:latin typeface="ＭＳ Ｐゴシック" panose="020B0600070205080204" pitchFamily="50" charset="-128"/>
              </a:rPr>
              <a:t>ガイダンス</a:t>
            </a:r>
            <a:br>
              <a:rPr lang="en-US" sz="8000" dirty="0">
                <a:latin typeface="ＭＳ Ｐゴシック" panose="020B0600070205080204" pitchFamily="50" charset="-128"/>
              </a:rPr>
            </a:br>
            <a:r>
              <a:rPr lang="ja-JP" altLang="en-US" sz="8000">
                <a:latin typeface="ＭＳ Ｐゴシック" panose="020B0600070205080204" pitchFamily="50" charset="-128"/>
              </a:rPr>
              <a:t>第４回</a:t>
            </a:r>
            <a:endParaRPr sz="8000" dirty="0">
              <a:latin typeface="ＭＳ Ｐゴシック" panose="020B0600070205080204" pitchFamily="50" charset="-128"/>
            </a:endParaRPr>
          </a:p>
        </p:txBody>
      </p:sp>
      <p:sp>
        <p:nvSpPr>
          <p:cNvPr id="6149" name="テキスト ボックス 1">
            <a:extLst>
              <a:ext uri="{FF2B5EF4-FFF2-40B4-BE49-F238E27FC236}">
                <a16:creationId xmlns:a16="http://schemas.microsoft.com/office/drawing/2014/main" id="{2FC03CBA-67FC-6C40-A894-987570EB02CF}"/>
              </a:ext>
            </a:extLst>
          </p:cNvPr>
          <p:cNvSpPr txBox="1">
            <a:spLocks noChangeArrowheads="1"/>
          </p:cNvSpPr>
          <p:nvPr/>
        </p:nvSpPr>
        <p:spPr bwMode="auto">
          <a:xfrm>
            <a:off x="2322513" y="5797550"/>
            <a:ext cx="78501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125000"/>
              </a:lnSpc>
            </a:pPr>
            <a:r>
              <a:rPr lang="en-US" altLang="ja-JP" sz="3200" dirty="0">
                <a:solidFill>
                  <a:srgbClr val="000000"/>
                </a:solidFill>
                <a:latin typeface="ＭＳ Ｐゴシック" panose="020B0600070205080204" pitchFamily="34" charset="-128"/>
              </a:rPr>
              <a:t>Freewill</a:t>
            </a:r>
            <a:r>
              <a:rPr lang="ja-JP" altLang="en-US" sz="3200">
                <a:solidFill>
                  <a:srgbClr val="000000"/>
                </a:solidFill>
                <a:latin typeface="ＭＳ Ｐゴシック" panose="020B0600070205080204" pitchFamily="34" charset="-128"/>
              </a:rPr>
              <a:t>学習塾</a:t>
            </a:r>
            <a:endParaRPr lang="en-US" altLang="ja-JP" sz="3200" dirty="0">
              <a:solidFill>
                <a:srgbClr val="000000"/>
              </a:solidFill>
              <a:latin typeface="ＭＳ Ｐゴシック" panose="020B0600070205080204" pitchFamily="34" charset="-128"/>
            </a:endParaRPr>
          </a:p>
          <a:p>
            <a:pPr algn="r">
              <a:lnSpc>
                <a:spcPct val="125000"/>
              </a:lnSpc>
            </a:pPr>
            <a:r>
              <a:rPr lang="ja-JP" altLang="en-US" sz="3200">
                <a:solidFill>
                  <a:srgbClr val="000000"/>
                </a:solidFill>
                <a:latin typeface="ＭＳ Ｐゴシック" panose="020B0600070205080204" pitchFamily="34" charset="-128"/>
              </a:rPr>
              <a:t>大学受験専門個別指導部</a:t>
            </a:r>
            <a:endParaRPr lang="en-US" altLang="ja-JP" sz="3200" dirty="0">
              <a:solidFill>
                <a:srgbClr val="000000"/>
              </a:solidFill>
              <a:latin typeface="ＭＳ Ｐゴシック" panose="020B0600070205080204" pitchFamily="34" charset="-128"/>
            </a:endParaRPr>
          </a:p>
        </p:txBody>
      </p:sp>
      <p:sp>
        <p:nvSpPr>
          <p:cNvPr id="6150" name="サブタイトル 13">
            <a:extLst>
              <a:ext uri="{FF2B5EF4-FFF2-40B4-BE49-F238E27FC236}">
                <a16:creationId xmlns:a16="http://schemas.microsoft.com/office/drawing/2014/main" id="{798DDCEB-B706-8F40-8E85-46EEC650B5C0}"/>
              </a:ext>
            </a:extLst>
          </p:cNvPr>
          <p:cNvSpPr txBox="1">
            <a:spLocks/>
          </p:cNvSpPr>
          <p:nvPr/>
        </p:nvSpPr>
        <p:spPr bwMode="auto">
          <a:xfrm>
            <a:off x="593725" y="576263"/>
            <a:ext cx="85677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114000"/>
              </a:lnSpc>
              <a:spcAft>
                <a:spcPct val="80000"/>
              </a:spcAft>
            </a:pPr>
            <a:r>
              <a:rPr lang="ja-JP" altLang="en-US" sz="3200" b="1" dirty="0">
                <a:solidFill>
                  <a:srgbClr val="000000"/>
                </a:solidFill>
                <a:latin typeface="ＭＳ Ｐゴシック" panose="020B0600070205080204" pitchFamily="34" charset="-128"/>
              </a:rPr>
              <a:t>２０２３年９月１２日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F6D61D-FA6C-0B65-929D-F2AE1ACF6616}"/>
              </a:ext>
            </a:extLst>
          </p:cNvPr>
          <p:cNvSpPr>
            <a:spLocks noGrp="1"/>
          </p:cNvSpPr>
          <p:nvPr>
            <p:ph sz="quarter" idx="11"/>
          </p:nvPr>
        </p:nvSpPr>
        <p:spPr/>
        <p:txBody>
          <a:bodyPr/>
          <a:lstStyle/>
          <a:p>
            <a:endParaRPr lang="en-US" altLang="ja-JP" dirty="0"/>
          </a:p>
          <a:p>
            <a:r>
              <a:rPr lang="ja-JP" altLang="en-US" sz="3200" dirty="0"/>
              <a:t>・栄養学や住居学→化学や物理の理解が必要</a:t>
            </a:r>
            <a:endParaRPr lang="en-US" altLang="ja-JP" sz="3200" dirty="0"/>
          </a:p>
          <a:p>
            <a:r>
              <a:rPr lang="en-US" altLang="ja-JP" sz="3200" dirty="0"/>
              <a:t>※</a:t>
            </a:r>
            <a:r>
              <a:rPr lang="ja-JP" altLang="en-US" sz="3200" dirty="0"/>
              <a:t>文系科目でも受験できる大学もあり</a:t>
            </a:r>
            <a:endParaRPr lang="en-US" altLang="ja-JP" sz="3200" dirty="0"/>
          </a:p>
          <a:p>
            <a:endParaRPr lang="en-US" altLang="ja-JP" sz="3200" dirty="0"/>
          </a:p>
          <a:p>
            <a:r>
              <a:rPr lang="ja-JP" altLang="en-US" sz="3200" dirty="0"/>
              <a:t>・児童学や服飾学→文系色強く、進学後は実技も多い</a:t>
            </a:r>
          </a:p>
          <a:p>
            <a:endParaRPr lang="en-US" altLang="ja-JP" dirty="0"/>
          </a:p>
        </p:txBody>
      </p:sp>
      <p:sp>
        <p:nvSpPr>
          <p:cNvPr id="4" name="タイトル 1">
            <a:extLst>
              <a:ext uri="{FF2B5EF4-FFF2-40B4-BE49-F238E27FC236}">
                <a16:creationId xmlns:a16="http://schemas.microsoft.com/office/drawing/2014/main" id="{85F9E109-4508-E3EC-70F5-1722597EE92F}"/>
              </a:ext>
            </a:extLst>
          </p:cNvPr>
          <p:cNvSpPr txBox="1">
            <a:spLocks/>
          </p:cNvSpPr>
          <p:nvPr/>
        </p:nvSpPr>
        <p:spPr bwMode="auto">
          <a:xfrm>
            <a:off x="593724" y="54037"/>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文理融合＞家政・生活科学　どんなところ？</a:t>
            </a:r>
          </a:p>
        </p:txBody>
      </p:sp>
    </p:spTree>
    <p:extLst>
      <p:ext uri="{BB962C8B-B14F-4D97-AF65-F5344CB8AC3E}">
        <p14:creationId xmlns:p14="http://schemas.microsoft.com/office/powerpoint/2010/main" val="358596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FF6D61D-FA6C-0B65-929D-F2AE1ACF6616}"/>
              </a:ext>
            </a:extLst>
          </p:cNvPr>
          <p:cNvSpPr>
            <a:spLocks noGrp="1"/>
          </p:cNvSpPr>
          <p:nvPr>
            <p:ph sz="quarter" idx="11"/>
          </p:nvPr>
        </p:nvSpPr>
        <p:spPr>
          <a:xfrm>
            <a:off x="601488" y="1476375"/>
            <a:ext cx="9504363" cy="5616624"/>
          </a:xfrm>
        </p:spPr>
        <p:txBody>
          <a:bodyPr/>
          <a:lstStyle/>
          <a:p>
            <a:r>
              <a:rPr kumimoji="1" lang="ja-JP" altLang="en-US" sz="3200" dirty="0"/>
              <a:t>食べることが好き</a:t>
            </a:r>
            <a:endParaRPr kumimoji="1" lang="en-US" altLang="ja-JP" sz="3200" dirty="0"/>
          </a:p>
          <a:p>
            <a:r>
              <a:rPr lang="ja-JP" altLang="en-US" sz="3200" dirty="0"/>
              <a:t>栄養素について関心がある</a:t>
            </a:r>
            <a:endParaRPr lang="en-US" altLang="ja-JP" sz="3200" dirty="0"/>
          </a:p>
          <a:p>
            <a:r>
              <a:rPr lang="ja-JP" altLang="en-US" sz="3200" dirty="0"/>
              <a:t>流通している食品の健康上の問題を知りたい</a:t>
            </a:r>
            <a:endParaRPr lang="en-US" altLang="ja-JP" sz="3200" dirty="0"/>
          </a:p>
          <a:p>
            <a:r>
              <a:rPr kumimoji="1" lang="ja-JP" altLang="en-US" sz="3200" dirty="0"/>
              <a:t>インテリアや建物に興味があるが、建築学は嫌</a:t>
            </a:r>
            <a:endParaRPr kumimoji="1" lang="en-US" altLang="ja-JP" sz="3200" dirty="0"/>
          </a:p>
          <a:p>
            <a:r>
              <a:rPr lang="ja-JP" altLang="en-US" sz="3200" dirty="0"/>
              <a:t>服・ファッションが好き</a:t>
            </a:r>
            <a:endParaRPr lang="en-US" altLang="ja-JP" sz="3200" dirty="0"/>
          </a:p>
          <a:p>
            <a:r>
              <a:rPr kumimoji="1" lang="ja-JP" altLang="en-US" sz="3200" dirty="0"/>
              <a:t>子どもの発達に興味がある</a:t>
            </a:r>
            <a:endParaRPr kumimoji="1" lang="en-US" altLang="ja-JP" sz="3200" dirty="0"/>
          </a:p>
          <a:p>
            <a:r>
              <a:rPr lang="ja-JP" altLang="en-US" sz="3200" dirty="0"/>
              <a:t>家族のかかわり合いに興味がある　　　など</a:t>
            </a:r>
            <a:endParaRPr lang="en-US" altLang="ja-JP" sz="3200" dirty="0"/>
          </a:p>
          <a:p>
            <a:endParaRPr kumimoji="1" lang="en-US" altLang="ja-JP" sz="3600" dirty="0"/>
          </a:p>
          <a:p>
            <a:r>
              <a:rPr kumimoji="1" lang="ja-JP" altLang="en-US" sz="3600" dirty="0"/>
              <a:t>上記にひとつでも当てはまればおすすめ！</a:t>
            </a:r>
          </a:p>
        </p:txBody>
      </p:sp>
      <p:sp>
        <p:nvSpPr>
          <p:cNvPr id="4" name="タイトル 1">
            <a:extLst>
              <a:ext uri="{FF2B5EF4-FFF2-40B4-BE49-F238E27FC236}">
                <a16:creationId xmlns:a16="http://schemas.microsoft.com/office/drawing/2014/main" id="{85F9E109-4508-E3EC-70F5-1722597EE92F}"/>
              </a:ext>
            </a:extLst>
          </p:cNvPr>
          <p:cNvSpPr txBox="1">
            <a:spLocks/>
          </p:cNvSpPr>
          <p:nvPr/>
        </p:nvSpPr>
        <p:spPr bwMode="auto">
          <a:xfrm>
            <a:off x="593724" y="54037"/>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文理融合＞家政・生活科学　どんなところ？</a:t>
            </a:r>
          </a:p>
        </p:txBody>
      </p:sp>
    </p:spTree>
    <p:extLst>
      <p:ext uri="{BB962C8B-B14F-4D97-AF65-F5344CB8AC3E}">
        <p14:creationId xmlns:p14="http://schemas.microsoft.com/office/powerpoint/2010/main" val="31960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11736-959B-BC48-8783-1FCD713C6BA5}"/>
              </a:ext>
            </a:extLst>
          </p:cNvPr>
          <p:cNvSpPr>
            <a:spLocks noGrp="1"/>
          </p:cNvSpPr>
          <p:nvPr>
            <p:ph type="title"/>
          </p:nvPr>
        </p:nvSpPr>
        <p:spPr/>
        <p:txBody>
          <a:bodyPr/>
          <a:lstStyle/>
          <a:p>
            <a:r>
              <a:rPr lang="ja-JP" altLang="en-US" sz="3600" dirty="0"/>
              <a:t>文理融合＞家政・生活科学</a:t>
            </a:r>
            <a:r>
              <a:rPr lang="ja-JP" altLang="en-US" dirty="0"/>
              <a:t>　</a:t>
            </a:r>
            <a:r>
              <a:rPr lang="ja-JP" altLang="en-US" sz="3200" dirty="0"/>
              <a:t>まとめ</a:t>
            </a:r>
            <a:endParaRPr kumimoji="1" lang="ja-JP" altLang="en-US" dirty="0"/>
          </a:p>
        </p:txBody>
      </p:sp>
      <p:sp>
        <p:nvSpPr>
          <p:cNvPr id="3" name="コンテンツ プレースホルダー 2">
            <a:extLst>
              <a:ext uri="{FF2B5EF4-FFF2-40B4-BE49-F238E27FC236}">
                <a16:creationId xmlns:a16="http://schemas.microsoft.com/office/drawing/2014/main" id="{7A69399A-0F2B-8E44-ADDF-97C607FE4875}"/>
              </a:ext>
            </a:extLst>
          </p:cNvPr>
          <p:cNvSpPr>
            <a:spLocks noGrp="1"/>
          </p:cNvSpPr>
          <p:nvPr>
            <p:ph sz="quarter" idx="11"/>
          </p:nvPr>
        </p:nvSpPr>
        <p:spPr/>
        <p:txBody>
          <a:bodyPr/>
          <a:lstStyle/>
          <a:p>
            <a:r>
              <a:rPr lang="ja-JP" altLang="en-US">
                <a:highlight>
                  <a:srgbClr val="FFFF00"/>
                </a:highlight>
              </a:rPr>
              <a:t>家政</a:t>
            </a:r>
            <a:r>
              <a:rPr kumimoji="1" lang="ja-JP" altLang="en-US">
                <a:highlight>
                  <a:srgbClr val="FFFF00"/>
                </a:highlight>
              </a:rPr>
              <a:t>学部</a:t>
            </a:r>
            <a:r>
              <a:rPr kumimoji="1" lang="ja-JP" altLang="en-US"/>
              <a:t>：家庭生活に関わること（保育・被服・住居など）</a:t>
            </a:r>
            <a:endParaRPr kumimoji="1" lang="en-US" altLang="ja-JP" dirty="0"/>
          </a:p>
          <a:p>
            <a:r>
              <a:rPr lang="ja-JP" altLang="en-US"/>
              <a:t>　　　　　　　</a:t>
            </a:r>
            <a:r>
              <a:rPr kumimoji="1" lang="ja-JP" altLang="en-US"/>
              <a:t>について学ぶ</a:t>
            </a:r>
            <a:endParaRPr lang="en-US" altLang="ja-JP" dirty="0"/>
          </a:p>
          <a:p>
            <a:endParaRPr lang="en-US" altLang="ja-JP" dirty="0"/>
          </a:p>
          <a:p>
            <a:r>
              <a:rPr lang="ja-JP" altLang="en-US">
                <a:highlight>
                  <a:srgbClr val="FFFF00"/>
                </a:highlight>
              </a:rPr>
              <a:t>生活科</a:t>
            </a:r>
            <a:r>
              <a:rPr kumimoji="1" lang="ja-JP" altLang="en-US">
                <a:highlight>
                  <a:srgbClr val="FFFF00"/>
                </a:highlight>
              </a:rPr>
              <a:t>学部</a:t>
            </a:r>
            <a:r>
              <a:rPr lang="ja-JP" altLang="en-US">
                <a:sym typeface="Wingdings" pitchFamily="2" charset="2"/>
              </a:rPr>
              <a:t>：</a:t>
            </a:r>
            <a:r>
              <a:rPr lang="ja-JP" altLang="en-US"/>
              <a:t>家政学の内容について社会生活まで</a:t>
            </a:r>
            <a:endParaRPr lang="en-US" altLang="ja-JP" dirty="0"/>
          </a:p>
          <a:p>
            <a:r>
              <a:rPr lang="ja-JP" altLang="en-US"/>
              <a:t>　　　　　　　　枠を広げた学問</a:t>
            </a:r>
            <a:endParaRPr lang="en-US" altLang="ja-JP" dirty="0"/>
          </a:p>
          <a:p>
            <a:endParaRPr lang="en-US" altLang="ja-JP" dirty="0"/>
          </a:p>
          <a:p>
            <a:r>
              <a:rPr lang="ja-JP" altLang="en-US">
                <a:highlight>
                  <a:srgbClr val="FFFF00"/>
                </a:highlight>
              </a:rPr>
              <a:t>栄養学部</a:t>
            </a:r>
            <a:r>
              <a:rPr lang="ja-JP" altLang="en-US"/>
              <a:t>：食物を栄養と健康の視点から学び</a:t>
            </a:r>
            <a:endParaRPr lang="en-US" altLang="ja-JP" dirty="0"/>
          </a:p>
          <a:p>
            <a:r>
              <a:rPr lang="ja-JP" altLang="en-US"/>
              <a:t>　　　　　　　食を通じて人々の健康維持や医療分野に</a:t>
            </a:r>
            <a:endParaRPr lang="en-US" altLang="ja-JP" dirty="0"/>
          </a:p>
          <a:p>
            <a:r>
              <a:rPr lang="ja-JP" altLang="en-US"/>
              <a:t>　　　　　　　役立てる</a:t>
            </a:r>
            <a:endParaRPr lang="en-US" altLang="ja-JP" dirty="0"/>
          </a:p>
          <a:p>
            <a:endParaRPr lang="en-US" altLang="ja-JP" dirty="0"/>
          </a:p>
        </p:txBody>
      </p:sp>
    </p:spTree>
    <p:extLst>
      <p:ext uri="{BB962C8B-B14F-4D97-AF65-F5344CB8AC3E}">
        <p14:creationId xmlns:p14="http://schemas.microsoft.com/office/powerpoint/2010/main" val="414241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7723-FB69-0D4A-A778-CD0602BD9539}"/>
              </a:ext>
            </a:extLst>
          </p:cNvPr>
          <p:cNvSpPr>
            <a:spLocks noGrp="1"/>
          </p:cNvSpPr>
          <p:nvPr>
            <p:ph type="title"/>
          </p:nvPr>
        </p:nvSpPr>
        <p:spPr/>
        <p:txBody>
          <a:bodyPr/>
          <a:lstStyle/>
          <a:p>
            <a:r>
              <a:rPr kumimoji="1" lang="ja-JP" altLang="en-US" dirty="0"/>
              <a:t>家政学部</a:t>
            </a:r>
            <a:r>
              <a:rPr kumimoji="1" lang="en-US" altLang="ja-JP" dirty="0"/>
              <a:t>	</a:t>
            </a:r>
            <a:r>
              <a:rPr kumimoji="1" lang="ja-JP" altLang="en-US" sz="2800" dirty="0"/>
              <a:t>（例）</a:t>
            </a:r>
            <a:r>
              <a:rPr kumimoji="1" lang="ja-JP" altLang="en-US" b="1" dirty="0">
                <a:solidFill>
                  <a:schemeClr val="tx1"/>
                </a:solidFill>
              </a:rPr>
              <a:t>東京家政大学家政学部など</a:t>
            </a:r>
          </a:p>
        </p:txBody>
      </p:sp>
      <p:sp>
        <p:nvSpPr>
          <p:cNvPr id="3" name="コンテンツ プレースホルダー 2">
            <a:extLst>
              <a:ext uri="{FF2B5EF4-FFF2-40B4-BE49-F238E27FC236}">
                <a16:creationId xmlns:a16="http://schemas.microsoft.com/office/drawing/2014/main" id="{4BB8BF4B-E73F-074A-8612-F73B99D3EED1}"/>
              </a:ext>
            </a:extLst>
          </p:cNvPr>
          <p:cNvSpPr>
            <a:spLocks noGrp="1"/>
          </p:cNvSpPr>
          <p:nvPr>
            <p:ph sz="quarter" idx="11"/>
          </p:nvPr>
        </p:nvSpPr>
        <p:spPr/>
        <p:txBody>
          <a:bodyPr/>
          <a:lstStyle/>
          <a:p>
            <a:r>
              <a:rPr lang="ja-JP" altLang="en-US" u="sng" dirty="0"/>
              <a:t>こんなことが学べる！</a:t>
            </a:r>
            <a:endParaRPr lang="en-US" altLang="ja-JP" u="sng" dirty="0"/>
          </a:p>
          <a:p>
            <a:r>
              <a:rPr lang="ja-JP" altLang="en-US" dirty="0"/>
              <a:t>・家政学に関する様々な学部学科があるため</a:t>
            </a:r>
            <a:endParaRPr lang="en-US" altLang="ja-JP" dirty="0"/>
          </a:p>
          <a:p>
            <a:r>
              <a:rPr lang="ja-JP" altLang="en-US" dirty="0"/>
              <a:t>　幅広い知識を得られる</a:t>
            </a:r>
            <a:endParaRPr lang="en-US" altLang="ja-JP" dirty="0"/>
          </a:p>
          <a:p>
            <a:r>
              <a:rPr lang="ja-JP" altLang="en-US" dirty="0"/>
              <a:t>・保育の原理や障害児の保育などについて学ぶことができる</a:t>
            </a:r>
            <a:endParaRPr lang="en-US" altLang="ja-JP" dirty="0"/>
          </a:p>
          <a:p>
            <a:endParaRPr lang="en-US" altLang="ja-JP" dirty="0"/>
          </a:p>
          <a:p>
            <a:r>
              <a:rPr lang="ja-JP" altLang="en-US" u="sng" dirty="0"/>
              <a:t>関連のある職業</a:t>
            </a:r>
            <a:endParaRPr lang="en-US" altLang="ja-JP" u="sng" dirty="0"/>
          </a:p>
          <a:p>
            <a:r>
              <a:rPr lang="ja-JP" altLang="en-US" dirty="0"/>
              <a:t>保育士・幼稚園教諭</a:t>
            </a:r>
            <a:endParaRPr lang="en-US" altLang="ja-JP" dirty="0"/>
          </a:p>
          <a:p>
            <a:r>
              <a:rPr lang="ja-JP" altLang="en-US" dirty="0"/>
              <a:t>特別支援学校教諭</a:t>
            </a:r>
            <a:endParaRPr lang="en-US" altLang="ja-JP" dirty="0"/>
          </a:p>
          <a:p>
            <a:endParaRPr lang="en-US" altLang="ja-JP" dirty="0"/>
          </a:p>
        </p:txBody>
      </p:sp>
      <p:pic>
        <p:nvPicPr>
          <p:cNvPr id="5122" name="Picture 2" descr="東京家政大学の資料請求・願書請求 | 学費就職資格・入試出願情報ならマイナビ進学">
            <a:extLst>
              <a:ext uri="{FF2B5EF4-FFF2-40B4-BE49-F238E27FC236}">
                <a16:creationId xmlns:a16="http://schemas.microsoft.com/office/drawing/2014/main" id="{B74D6882-04FC-DD4A-AFDA-4E9F87669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652" y="4068663"/>
            <a:ext cx="4992690" cy="2808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7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F7723-FB69-0D4A-A778-CD0602BD9539}"/>
              </a:ext>
            </a:extLst>
          </p:cNvPr>
          <p:cNvSpPr>
            <a:spLocks noGrp="1"/>
          </p:cNvSpPr>
          <p:nvPr>
            <p:ph type="title"/>
          </p:nvPr>
        </p:nvSpPr>
        <p:spPr>
          <a:xfrm>
            <a:off x="450156" y="-1"/>
            <a:ext cx="10081120" cy="1260351"/>
          </a:xfrm>
        </p:spPr>
        <p:txBody>
          <a:bodyPr/>
          <a:lstStyle/>
          <a:p>
            <a:r>
              <a:rPr lang="ja-JP" altLang="en-US"/>
              <a:t>栄養</a:t>
            </a:r>
            <a:r>
              <a:rPr kumimoji="1" lang="ja-JP" altLang="en-US"/>
              <a:t>学部　</a:t>
            </a:r>
            <a:r>
              <a:rPr kumimoji="1" lang="en-US" altLang="ja-JP" dirty="0"/>
              <a:t>	</a:t>
            </a:r>
            <a:r>
              <a:rPr kumimoji="1" lang="ja-JP" altLang="en-US" sz="2800"/>
              <a:t>（例）</a:t>
            </a:r>
            <a:r>
              <a:rPr kumimoji="1" lang="ja-JP" altLang="en-US" b="1">
                <a:solidFill>
                  <a:schemeClr val="tx1"/>
                </a:solidFill>
              </a:rPr>
              <a:t>女子栄養大学栄養学部</a:t>
            </a:r>
          </a:p>
        </p:txBody>
      </p:sp>
      <p:sp>
        <p:nvSpPr>
          <p:cNvPr id="3" name="コンテンツ プレースホルダー 2">
            <a:extLst>
              <a:ext uri="{FF2B5EF4-FFF2-40B4-BE49-F238E27FC236}">
                <a16:creationId xmlns:a16="http://schemas.microsoft.com/office/drawing/2014/main" id="{4BB8BF4B-E73F-074A-8612-F73B99D3EED1}"/>
              </a:ext>
            </a:extLst>
          </p:cNvPr>
          <p:cNvSpPr>
            <a:spLocks noGrp="1"/>
          </p:cNvSpPr>
          <p:nvPr>
            <p:ph sz="quarter" idx="11"/>
          </p:nvPr>
        </p:nvSpPr>
        <p:spPr/>
        <p:txBody>
          <a:bodyPr/>
          <a:lstStyle/>
          <a:p>
            <a:r>
              <a:rPr lang="ja-JP" altLang="en-US" u="sng"/>
              <a:t>こんなことが学べる！</a:t>
            </a:r>
            <a:endParaRPr lang="en-US" altLang="ja-JP" u="sng" dirty="0"/>
          </a:p>
          <a:p>
            <a:r>
              <a:rPr lang="ja-JP" altLang="en-US"/>
              <a:t>・国家資格（管理栄養士）の資格を取ることができる</a:t>
            </a:r>
            <a:endParaRPr lang="en-US" altLang="ja-JP" dirty="0"/>
          </a:p>
          <a:p>
            <a:r>
              <a:rPr lang="ja-JP" altLang="en-US"/>
              <a:t>・ジュニアアスリートなど、特別な食育について</a:t>
            </a:r>
            <a:endParaRPr lang="en-US" altLang="ja-JP" dirty="0"/>
          </a:p>
          <a:p>
            <a:r>
              <a:rPr lang="ja-JP" altLang="en-US"/>
              <a:t>　学ぶことができる</a:t>
            </a:r>
            <a:endParaRPr lang="en-US" altLang="ja-JP" dirty="0"/>
          </a:p>
          <a:p>
            <a:endParaRPr lang="en-US" altLang="ja-JP" dirty="0"/>
          </a:p>
          <a:p>
            <a:r>
              <a:rPr lang="ja-JP" altLang="en-US" u="sng"/>
              <a:t>関連のある職業</a:t>
            </a:r>
            <a:endParaRPr lang="en-US" altLang="ja-JP" u="sng" dirty="0"/>
          </a:p>
          <a:p>
            <a:r>
              <a:rPr lang="ja-JP" altLang="en-US"/>
              <a:t>管理栄養士</a:t>
            </a:r>
            <a:endParaRPr lang="en-US" altLang="ja-JP" dirty="0"/>
          </a:p>
          <a:p>
            <a:r>
              <a:rPr lang="ja-JP" altLang="en-US"/>
              <a:t>食品メーカー</a:t>
            </a:r>
            <a:endParaRPr lang="en-US" altLang="ja-JP" dirty="0"/>
          </a:p>
          <a:p>
            <a:r>
              <a:rPr lang="ja-JP" altLang="en-US"/>
              <a:t>栄養教諭</a:t>
            </a:r>
            <a:endParaRPr lang="en-US" altLang="ja-JP" dirty="0"/>
          </a:p>
        </p:txBody>
      </p:sp>
      <p:pic>
        <p:nvPicPr>
          <p:cNvPr id="7170" name="Picture 2" descr="女子栄養大学・短期大学部 | キラリ！首都圏女子大【私立女子大学入試連絡協議会】">
            <a:extLst>
              <a:ext uri="{FF2B5EF4-FFF2-40B4-BE49-F238E27FC236}">
                <a16:creationId xmlns:a16="http://schemas.microsoft.com/office/drawing/2014/main" id="{B9EE08ED-8B88-7249-A18B-0DA2CCF9A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588" y="3348583"/>
            <a:ext cx="5558816" cy="3528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319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12907-9CFC-134E-87C2-9E7F494716E1}"/>
              </a:ext>
            </a:extLst>
          </p:cNvPr>
          <p:cNvSpPr>
            <a:spLocks noGrp="1"/>
          </p:cNvSpPr>
          <p:nvPr>
            <p:ph type="ctrTitle"/>
          </p:nvPr>
        </p:nvSpPr>
        <p:spPr/>
        <p:txBody>
          <a:bodyPr/>
          <a:lstStyle/>
          <a:p>
            <a:r>
              <a:rPr kumimoji="1" lang="ja-JP" altLang="en-US"/>
              <a:t>ありがとうございました！</a:t>
            </a:r>
          </a:p>
        </p:txBody>
      </p:sp>
      <p:sp>
        <p:nvSpPr>
          <p:cNvPr id="3" name="字幕 2">
            <a:extLst>
              <a:ext uri="{FF2B5EF4-FFF2-40B4-BE49-F238E27FC236}">
                <a16:creationId xmlns:a16="http://schemas.microsoft.com/office/drawing/2014/main" id="{7CA939D4-D96D-F946-8E36-7229D800FCA1}"/>
              </a:ext>
            </a:extLst>
          </p:cNvPr>
          <p:cNvSpPr>
            <a:spLocks noGrp="1"/>
          </p:cNvSpPr>
          <p:nvPr>
            <p:ph type="subTitle" idx="1"/>
          </p:nvPr>
        </p:nvSpPr>
        <p:spPr>
          <a:xfrm>
            <a:off x="594172" y="3420591"/>
            <a:ext cx="8568000" cy="936104"/>
          </a:xfrm>
        </p:spPr>
        <p:txBody>
          <a:bodyPr/>
          <a:lstStyle/>
          <a:p>
            <a:r>
              <a:rPr kumimoji="1" lang="ja-JP" altLang="en-US" b="0"/>
              <a:t>質問がある人は、退室前に遠慮なくどうぞ</a:t>
            </a:r>
            <a:r>
              <a:rPr kumimoji="1" lang="ja-JP" altLang="en-US" b="0">
                <a:solidFill>
                  <a:schemeClr val="accent6"/>
                </a:solidFill>
              </a:rPr>
              <a:t>★</a:t>
            </a:r>
            <a:endParaRPr kumimoji="1" lang="en-US" altLang="ja-JP" b="0" dirty="0">
              <a:solidFill>
                <a:schemeClr val="accent6"/>
              </a:solidFill>
            </a:endParaRPr>
          </a:p>
        </p:txBody>
      </p:sp>
    </p:spTree>
    <p:extLst>
      <p:ext uri="{BB962C8B-B14F-4D97-AF65-F5344CB8AC3E}">
        <p14:creationId xmlns:p14="http://schemas.microsoft.com/office/powerpoint/2010/main" val="3585565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3E13E9-8295-0C41-B6C5-BAA5256A939A}"/>
              </a:ext>
            </a:extLst>
          </p:cNvPr>
          <p:cNvSpPr>
            <a:spLocks noGrp="1"/>
          </p:cNvSpPr>
          <p:nvPr>
            <p:ph type="title"/>
          </p:nvPr>
        </p:nvSpPr>
        <p:spPr/>
        <p:txBody>
          <a:bodyPr/>
          <a:lstStyle/>
          <a:p>
            <a:r>
              <a:rPr lang="ja-JP" altLang="en-US"/>
              <a:t>９</a:t>
            </a:r>
            <a:r>
              <a:rPr kumimoji="1" lang="ja-JP" altLang="en-US"/>
              <a:t>月プチ進路ガイダンス予定</a:t>
            </a:r>
          </a:p>
        </p:txBody>
      </p:sp>
      <p:sp>
        <p:nvSpPr>
          <p:cNvPr id="3" name="コンテンツ プレースホルダー 2">
            <a:extLst>
              <a:ext uri="{FF2B5EF4-FFF2-40B4-BE49-F238E27FC236}">
                <a16:creationId xmlns:a16="http://schemas.microsoft.com/office/drawing/2014/main" id="{2E634793-3AF9-7E40-8B41-A88D3469A652}"/>
              </a:ext>
            </a:extLst>
          </p:cNvPr>
          <p:cNvSpPr>
            <a:spLocks noGrp="1"/>
          </p:cNvSpPr>
          <p:nvPr>
            <p:ph sz="quarter" idx="11"/>
          </p:nvPr>
        </p:nvSpPr>
        <p:spPr>
          <a:xfrm>
            <a:off x="450156" y="2484487"/>
            <a:ext cx="10099675" cy="4896619"/>
          </a:xfrm>
        </p:spPr>
        <p:txBody>
          <a:bodyPr/>
          <a:lstStyle/>
          <a:p>
            <a:pPr>
              <a:lnSpc>
                <a:spcPct val="250000"/>
              </a:lnSpc>
            </a:pPr>
            <a:r>
              <a:rPr lang="ja-JP" altLang="en-US" dirty="0"/>
              <a:t>第４回：９月１２日（火）　生活科学・栄養・国際関係・外国語</a:t>
            </a:r>
            <a:endParaRPr lang="en-US" altLang="ja-JP" dirty="0"/>
          </a:p>
          <a:p>
            <a:pPr>
              <a:lnSpc>
                <a:spcPct val="250000"/>
              </a:lnSpc>
            </a:pPr>
            <a:r>
              <a:rPr lang="ja-JP" altLang="en-US" dirty="0"/>
              <a:t>第５回：９月１９日（火）　具体的な進路選択例・よくある疑問と答え</a:t>
            </a:r>
            <a:endParaRPr lang="en-US" altLang="ja-JP" dirty="0"/>
          </a:p>
        </p:txBody>
      </p:sp>
    </p:spTree>
    <p:extLst>
      <p:ext uri="{BB962C8B-B14F-4D97-AF65-F5344CB8AC3E}">
        <p14:creationId xmlns:p14="http://schemas.microsoft.com/office/powerpoint/2010/main" val="379769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3E13E9-8295-0C41-B6C5-BAA5256A939A}"/>
              </a:ext>
            </a:extLst>
          </p:cNvPr>
          <p:cNvSpPr>
            <a:spLocks noGrp="1"/>
          </p:cNvSpPr>
          <p:nvPr>
            <p:ph type="title"/>
          </p:nvPr>
        </p:nvSpPr>
        <p:spPr/>
        <p:txBody>
          <a:bodyPr/>
          <a:lstStyle/>
          <a:p>
            <a:r>
              <a:rPr lang="ja-JP" altLang="en-US"/>
              <a:t>９</a:t>
            </a:r>
            <a:r>
              <a:rPr kumimoji="1" lang="ja-JP" altLang="en-US"/>
              <a:t>月プチ進路ガイダンス予定</a:t>
            </a:r>
          </a:p>
        </p:txBody>
      </p:sp>
      <p:sp>
        <p:nvSpPr>
          <p:cNvPr id="3" name="コンテンツ プレースホルダー 2">
            <a:extLst>
              <a:ext uri="{FF2B5EF4-FFF2-40B4-BE49-F238E27FC236}">
                <a16:creationId xmlns:a16="http://schemas.microsoft.com/office/drawing/2014/main" id="{2E634793-3AF9-7E40-8B41-A88D3469A652}"/>
              </a:ext>
            </a:extLst>
          </p:cNvPr>
          <p:cNvSpPr>
            <a:spLocks noGrp="1"/>
          </p:cNvSpPr>
          <p:nvPr>
            <p:ph sz="quarter" idx="11"/>
          </p:nvPr>
        </p:nvSpPr>
        <p:spPr>
          <a:xfrm>
            <a:off x="450156" y="2484487"/>
            <a:ext cx="10099675" cy="4896619"/>
          </a:xfrm>
        </p:spPr>
        <p:txBody>
          <a:bodyPr/>
          <a:lstStyle/>
          <a:p>
            <a:pPr>
              <a:lnSpc>
                <a:spcPct val="250000"/>
              </a:lnSpc>
            </a:pPr>
            <a:r>
              <a:rPr lang="ja-JP" altLang="en-US" dirty="0">
                <a:solidFill>
                  <a:srgbClr val="FF0000"/>
                </a:solidFill>
              </a:rPr>
              <a:t>第４回：９月１２日（火）　生活科学・栄養・国際関係・外国語</a:t>
            </a:r>
            <a:endParaRPr lang="en-US" altLang="ja-JP" dirty="0">
              <a:solidFill>
                <a:srgbClr val="FF0000"/>
              </a:solidFill>
            </a:endParaRPr>
          </a:p>
          <a:p>
            <a:pPr>
              <a:lnSpc>
                <a:spcPct val="250000"/>
              </a:lnSpc>
            </a:pPr>
            <a:r>
              <a:rPr lang="ja-JP" altLang="en-US" dirty="0">
                <a:solidFill>
                  <a:schemeClr val="bg1">
                    <a:lumMod val="50000"/>
                  </a:schemeClr>
                </a:solidFill>
              </a:rPr>
              <a:t>第５回：９月１９日（火）　具体的な進路選択例・よくある疑問と答え</a:t>
            </a:r>
            <a:endParaRPr lang="en-US" altLang="ja-JP" dirty="0">
              <a:solidFill>
                <a:schemeClr val="bg1">
                  <a:lumMod val="50000"/>
                </a:schemeClr>
              </a:solidFill>
            </a:endParaRPr>
          </a:p>
        </p:txBody>
      </p:sp>
    </p:spTree>
    <p:extLst>
      <p:ext uri="{BB962C8B-B14F-4D97-AF65-F5344CB8AC3E}">
        <p14:creationId xmlns:p14="http://schemas.microsoft.com/office/powerpoint/2010/main" val="198196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2168B8-E09F-5949-908D-9B4F6A1349A8}"/>
              </a:ext>
            </a:extLst>
          </p:cNvPr>
          <p:cNvSpPr>
            <a:spLocks noGrp="1"/>
          </p:cNvSpPr>
          <p:nvPr>
            <p:ph type="title"/>
          </p:nvPr>
        </p:nvSpPr>
        <p:spPr/>
        <p:txBody>
          <a:bodyPr/>
          <a:lstStyle/>
          <a:p>
            <a:r>
              <a:rPr kumimoji="1" lang="ja-JP" altLang="en-US"/>
              <a:t>今日ご紹介する学部はこちら！</a:t>
            </a:r>
          </a:p>
        </p:txBody>
      </p:sp>
      <p:sp>
        <p:nvSpPr>
          <p:cNvPr id="3" name="コンテンツ プレースホルダー 2">
            <a:extLst>
              <a:ext uri="{FF2B5EF4-FFF2-40B4-BE49-F238E27FC236}">
                <a16:creationId xmlns:a16="http://schemas.microsoft.com/office/drawing/2014/main" id="{F36F631A-E00A-8645-8944-3E1AC6460E7A}"/>
              </a:ext>
            </a:extLst>
          </p:cNvPr>
          <p:cNvSpPr>
            <a:spLocks noGrp="1"/>
          </p:cNvSpPr>
          <p:nvPr>
            <p:ph sz="quarter" idx="11"/>
          </p:nvPr>
        </p:nvSpPr>
        <p:spPr>
          <a:xfrm>
            <a:off x="450156" y="1980431"/>
            <a:ext cx="10099675" cy="4896619"/>
          </a:xfrm>
        </p:spPr>
        <p:txBody>
          <a:bodyPr/>
          <a:lstStyle/>
          <a:p>
            <a:r>
              <a:rPr lang="ja-JP" altLang="en-US" sz="4000" dirty="0">
                <a:highlight>
                  <a:srgbClr val="FFFF00"/>
                </a:highlight>
              </a:rPr>
              <a:t>文系</a:t>
            </a:r>
            <a:endParaRPr lang="en-US" altLang="ja-JP" sz="4000" dirty="0">
              <a:highlight>
                <a:srgbClr val="FFFF00"/>
              </a:highlight>
            </a:endParaRPr>
          </a:p>
          <a:p>
            <a:r>
              <a:rPr lang="ja-JP" altLang="en-US" sz="4000" dirty="0"/>
              <a:t>・国際関係学部</a:t>
            </a:r>
            <a:r>
              <a:rPr lang="en-US" altLang="ja-JP" sz="4000" dirty="0"/>
              <a:t>	</a:t>
            </a:r>
            <a:r>
              <a:rPr lang="ja-JP" altLang="en-US" sz="4000" dirty="0"/>
              <a:t>・外国語学部　</a:t>
            </a:r>
            <a:endParaRPr lang="en-US" altLang="ja-JP" sz="4000" dirty="0"/>
          </a:p>
          <a:p>
            <a:endParaRPr lang="en-US" altLang="ja-JP" sz="4000" dirty="0">
              <a:highlight>
                <a:srgbClr val="FFFF00"/>
              </a:highlight>
            </a:endParaRPr>
          </a:p>
          <a:p>
            <a:r>
              <a:rPr lang="ja-JP" altLang="en-US" sz="4000" dirty="0">
                <a:highlight>
                  <a:srgbClr val="FFFF00"/>
                </a:highlight>
              </a:rPr>
              <a:t>文理融合</a:t>
            </a:r>
            <a:endParaRPr kumimoji="1" lang="en-US" altLang="ja-JP" sz="4000" dirty="0">
              <a:highlight>
                <a:srgbClr val="FFFF00"/>
              </a:highlight>
            </a:endParaRPr>
          </a:p>
          <a:p>
            <a:r>
              <a:rPr lang="ja-JP" altLang="en-US" sz="4000" dirty="0"/>
              <a:t>・家政学部　</a:t>
            </a:r>
            <a:r>
              <a:rPr kumimoji="1" lang="ja-JP" altLang="en-US" sz="4000" dirty="0"/>
              <a:t>・生活科学部　・栄養学部</a:t>
            </a:r>
            <a:endParaRPr kumimoji="1" lang="en-US" altLang="ja-JP" sz="4000" dirty="0"/>
          </a:p>
          <a:p>
            <a:endParaRPr lang="en-US" altLang="ja-JP" sz="4000" dirty="0"/>
          </a:p>
          <a:p>
            <a:endParaRPr kumimoji="1" lang="en-US" altLang="ja-JP" sz="4000" dirty="0"/>
          </a:p>
        </p:txBody>
      </p:sp>
    </p:spTree>
    <p:extLst>
      <p:ext uri="{BB962C8B-B14F-4D97-AF65-F5344CB8AC3E}">
        <p14:creationId xmlns:p14="http://schemas.microsoft.com/office/powerpoint/2010/main" val="401454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11736-959B-BC48-8783-1FCD713C6BA5}"/>
              </a:ext>
            </a:extLst>
          </p:cNvPr>
          <p:cNvSpPr>
            <a:spLocks noGrp="1"/>
          </p:cNvSpPr>
          <p:nvPr>
            <p:ph type="title"/>
          </p:nvPr>
        </p:nvSpPr>
        <p:spPr/>
        <p:txBody>
          <a:bodyPr/>
          <a:lstStyle/>
          <a:p>
            <a:r>
              <a:rPr lang="ja-JP" altLang="en-US" dirty="0"/>
              <a:t>文系＞国際関係・外国語　どんなところ？</a:t>
            </a:r>
            <a:endParaRPr kumimoji="1" lang="ja-JP" altLang="en-US" dirty="0"/>
          </a:p>
        </p:txBody>
      </p:sp>
      <p:sp>
        <p:nvSpPr>
          <p:cNvPr id="3" name="コンテンツ プレースホルダー 2">
            <a:extLst>
              <a:ext uri="{FF2B5EF4-FFF2-40B4-BE49-F238E27FC236}">
                <a16:creationId xmlns:a16="http://schemas.microsoft.com/office/drawing/2014/main" id="{7A69399A-0F2B-8E44-ADDF-97C607FE4875}"/>
              </a:ext>
            </a:extLst>
          </p:cNvPr>
          <p:cNvSpPr>
            <a:spLocks noGrp="1"/>
          </p:cNvSpPr>
          <p:nvPr>
            <p:ph sz="quarter" idx="11"/>
          </p:nvPr>
        </p:nvSpPr>
        <p:spPr>
          <a:xfrm>
            <a:off x="593725" y="1980431"/>
            <a:ext cx="9937551" cy="4896619"/>
          </a:xfrm>
        </p:spPr>
        <p:txBody>
          <a:bodyPr anchor="ctr"/>
          <a:lstStyle/>
          <a:p>
            <a:pPr algn="ctr"/>
            <a:r>
              <a:rPr lang="ja-JP" altLang="en-US" sz="8000" dirty="0"/>
              <a:t>国際関係・外国語学部</a:t>
            </a:r>
            <a:endParaRPr kumimoji="1" lang="ja-JP" altLang="en-US" sz="8000" dirty="0"/>
          </a:p>
        </p:txBody>
      </p:sp>
    </p:spTree>
    <p:extLst>
      <p:ext uri="{BB962C8B-B14F-4D97-AF65-F5344CB8AC3E}">
        <p14:creationId xmlns:p14="http://schemas.microsoft.com/office/powerpoint/2010/main" val="3616219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C11736-959B-BC48-8783-1FCD713C6BA5}"/>
              </a:ext>
            </a:extLst>
          </p:cNvPr>
          <p:cNvSpPr>
            <a:spLocks noGrp="1"/>
          </p:cNvSpPr>
          <p:nvPr>
            <p:ph type="title"/>
          </p:nvPr>
        </p:nvSpPr>
        <p:spPr/>
        <p:txBody>
          <a:bodyPr/>
          <a:lstStyle/>
          <a:p>
            <a:r>
              <a:rPr lang="ja-JP" altLang="en-US" dirty="0"/>
              <a:t>文系＞国際関係・外国語　どんなところ？</a:t>
            </a:r>
            <a:endParaRPr kumimoji="1" lang="ja-JP" altLang="en-US" dirty="0"/>
          </a:p>
        </p:txBody>
      </p:sp>
      <p:sp>
        <p:nvSpPr>
          <p:cNvPr id="5" name="コンテンツ プレースホルダー 4">
            <a:extLst>
              <a:ext uri="{FF2B5EF4-FFF2-40B4-BE49-F238E27FC236}">
                <a16:creationId xmlns:a16="http://schemas.microsoft.com/office/drawing/2014/main" id="{4531328B-ADD9-7B5B-9C77-8E111F2C4ADA}"/>
              </a:ext>
            </a:extLst>
          </p:cNvPr>
          <p:cNvSpPr>
            <a:spLocks noGrp="1"/>
          </p:cNvSpPr>
          <p:nvPr>
            <p:ph sz="quarter" idx="11"/>
          </p:nvPr>
        </p:nvSpPr>
        <p:spPr/>
        <p:txBody>
          <a:bodyPr/>
          <a:lstStyle/>
          <a:p>
            <a:r>
              <a:rPr lang="ja-JP" altLang="en-US" sz="3200" dirty="0"/>
              <a:t>英語が得意だから</a:t>
            </a:r>
            <a:r>
              <a:rPr lang="en-US" altLang="ja-JP" sz="3200" dirty="0"/>
              <a:t>or</a:t>
            </a:r>
            <a:r>
              <a:rPr lang="ja-JP" altLang="en-US" sz="3200" dirty="0"/>
              <a:t>英語をもっと得意にするために国際系か外国語学部かな・・・・</a:t>
            </a:r>
            <a:endParaRPr lang="en-US" altLang="ja-JP" sz="3200" dirty="0"/>
          </a:p>
          <a:p>
            <a:r>
              <a:rPr lang="ja-JP" altLang="en-US" sz="4400" b="1" dirty="0">
                <a:solidFill>
                  <a:srgbClr val="FF0000"/>
                </a:solidFill>
              </a:rPr>
              <a:t>もったいない！後悔するかも？！</a:t>
            </a:r>
            <a:endParaRPr lang="en-US" altLang="ja-JP" sz="4400" b="1" dirty="0">
              <a:solidFill>
                <a:srgbClr val="FF0000"/>
              </a:solidFill>
            </a:endParaRPr>
          </a:p>
          <a:p>
            <a:endParaRPr lang="en-US" altLang="ja-JP" sz="3200" dirty="0"/>
          </a:p>
          <a:p>
            <a:r>
              <a:rPr lang="ja-JP" altLang="en-US" sz="4000" dirty="0"/>
              <a:t>国際関係学部と外国語学部の違いは？</a:t>
            </a:r>
            <a:endParaRPr lang="en-US" altLang="ja-JP" sz="4000" dirty="0"/>
          </a:p>
          <a:p>
            <a:endParaRPr lang="en-US" altLang="ja-JP" sz="4000" dirty="0"/>
          </a:p>
        </p:txBody>
      </p:sp>
    </p:spTree>
    <p:extLst>
      <p:ext uri="{BB962C8B-B14F-4D97-AF65-F5344CB8AC3E}">
        <p14:creationId xmlns:p14="http://schemas.microsoft.com/office/powerpoint/2010/main" val="40948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03466-4817-1AB9-D2F1-A912D350EF95}"/>
              </a:ext>
            </a:extLst>
          </p:cNvPr>
          <p:cNvSpPr>
            <a:spLocks noGrp="1"/>
          </p:cNvSpPr>
          <p:nvPr>
            <p:ph type="title"/>
          </p:nvPr>
        </p:nvSpPr>
        <p:spPr>
          <a:xfrm>
            <a:off x="594518" y="1332359"/>
            <a:ext cx="9504363" cy="1079500"/>
          </a:xfrm>
        </p:spPr>
        <p:txBody>
          <a:bodyPr/>
          <a:lstStyle/>
          <a:p>
            <a:r>
              <a:rPr kumimoji="1" lang="ja-JP" altLang="en-US" dirty="0"/>
              <a:t>スマートフォンはどこから来るのか</a:t>
            </a:r>
          </a:p>
        </p:txBody>
      </p:sp>
      <p:graphicFrame>
        <p:nvGraphicFramePr>
          <p:cNvPr id="4" name="コンテンツ プレースホルダー 3">
            <a:extLst>
              <a:ext uri="{FF2B5EF4-FFF2-40B4-BE49-F238E27FC236}">
                <a16:creationId xmlns:a16="http://schemas.microsoft.com/office/drawing/2014/main" id="{DA61C981-7BF6-4ECF-C2B1-97924AFEB4D3}"/>
              </a:ext>
            </a:extLst>
          </p:cNvPr>
          <p:cNvGraphicFramePr>
            <a:graphicFrameLocks noGrp="1"/>
          </p:cNvGraphicFramePr>
          <p:nvPr>
            <p:ph idx="1"/>
          </p:nvPr>
        </p:nvGraphicFramePr>
        <p:xfrm>
          <a:off x="735171" y="2255987"/>
          <a:ext cx="9223058" cy="3816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1">
            <a:extLst>
              <a:ext uri="{FF2B5EF4-FFF2-40B4-BE49-F238E27FC236}">
                <a16:creationId xmlns:a16="http://schemas.microsoft.com/office/drawing/2014/main" id="{2A0BE289-A152-D750-0F56-D3B9EF581EC9}"/>
              </a:ext>
            </a:extLst>
          </p:cNvPr>
          <p:cNvSpPr txBox="1">
            <a:spLocks/>
          </p:cNvSpPr>
          <p:nvPr/>
        </p:nvSpPr>
        <p:spPr bwMode="auto">
          <a:xfrm>
            <a:off x="594517" y="-251817"/>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31844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D03466-4817-1AB9-D2F1-A912D350EF95}"/>
              </a:ext>
            </a:extLst>
          </p:cNvPr>
          <p:cNvSpPr>
            <a:spLocks noGrp="1"/>
          </p:cNvSpPr>
          <p:nvPr>
            <p:ph type="title"/>
          </p:nvPr>
        </p:nvSpPr>
        <p:spPr>
          <a:xfrm>
            <a:off x="4652259" y="1320002"/>
            <a:ext cx="5482744" cy="1563910"/>
          </a:xfrm>
        </p:spPr>
        <p:txBody>
          <a:bodyPr vert="horz" wrap="square" lIns="80201" tIns="40100" rIns="80201" bIns="40100" numCol="1" rtlCol="0" anchor="b" anchorCtr="0" compatLnSpc="1">
            <a:prstTxWarp prst="textNoShape">
              <a:avLst/>
            </a:prstTxWarp>
            <a:normAutofit/>
          </a:bodyPr>
          <a:lstStyle/>
          <a:p>
            <a:r>
              <a:rPr lang="ja-JP" altLang="en-US" dirty="0"/>
              <a:t>スマートフォンに欠かせない原料は？</a:t>
            </a:r>
          </a:p>
        </p:txBody>
      </p:sp>
      <p:pic>
        <p:nvPicPr>
          <p:cNvPr id="7" name="コンテンツ プレースホルダー 6" descr="ダイアグラム&#10;&#10;自動的に生成された説明">
            <a:extLst>
              <a:ext uri="{FF2B5EF4-FFF2-40B4-BE49-F238E27FC236}">
                <a16:creationId xmlns:a16="http://schemas.microsoft.com/office/drawing/2014/main" id="{B121C5B0-0DB9-90B1-7F4A-847555C3A10E}"/>
              </a:ext>
            </a:extLst>
          </p:cNvPr>
          <p:cNvPicPr>
            <a:picLocks noChangeAspect="1"/>
          </p:cNvPicPr>
          <p:nvPr/>
        </p:nvPicPr>
        <p:blipFill rotWithShape="1">
          <a:blip r:embed="rId3"/>
          <a:srcRect r="1933"/>
          <a:stretch/>
        </p:blipFill>
        <p:spPr>
          <a:xfrm>
            <a:off x="555505" y="1980431"/>
            <a:ext cx="4084879" cy="496855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8" name="Content Placeholder 17">
            <a:extLst>
              <a:ext uri="{FF2B5EF4-FFF2-40B4-BE49-F238E27FC236}">
                <a16:creationId xmlns:a16="http://schemas.microsoft.com/office/drawing/2014/main" id="{797EACC8-099C-5737-E552-8073FA234443}"/>
              </a:ext>
            </a:extLst>
          </p:cNvPr>
          <p:cNvSpPr>
            <a:spLocks noGrp="1"/>
          </p:cNvSpPr>
          <p:nvPr>
            <p:ph idx="1"/>
          </p:nvPr>
        </p:nvSpPr>
        <p:spPr>
          <a:xfrm>
            <a:off x="4842644" y="3780631"/>
            <a:ext cx="5482744" cy="3055639"/>
          </a:xfrm>
        </p:spPr>
        <p:txBody>
          <a:bodyPr>
            <a:normAutofit/>
          </a:bodyPr>
          <a:lstStyle/>
          <a:p>
            <a:r>
              <a:rPr lang="en-US" sz="2800" dirty="0"/>
              <a:t>Sn・・</a:t>
            </a:r>
            <a:r>
              <a:rPr lang="en-US" sz="2800" dirty="0" err="1"/>
              <a:t>スズ</a:t>
            </a:r>
            <a:endParaRPr lang="en-US" sz="2800" dirty="0"/>
          </a:p>
          <a:p>
            <a:r>
              <a:rPr lang="en-US" sz="2800" dirty="0"/>
              <a:t>Ta・・</a:t>
            </a:r>
            <a:r>
              <a:rPr lang="en-US" sz="2800" dirty="0" err="1"/>
              <a:t>タンタル</a:t>
            </a:r>
            <a:endParaRPr lang="en-US" sz="2800" dirty="0"/>
          </a:p>
          <a:p>
            <a:r>
              <a:rPr lang="en-US" sz="2800" dirty="0"/>
              <a:t>Au・・</a:t>
            </a:r>
            <a:r>
              <a:rPr lang="en-US" sz="2800" dirty="0" err="1"/>
              <a:t>金</a:t>
            </a:r>
            <a:endParaRPr lang="en-US" sz="2800" dirty="0"/>
          </a:p>
          <a:p>
            <a:r>
              <a:rPr lang="en-US" sz="2800" dirty="0"/>
              <a:t>W・・</a:t>
            </a:r>
            <a:r>
              <a:rPr lang="en-US" sz="2800" dirty="0" err="1"/>
              <a:t>タングステン</a:t>
            </a:r>
            <a:endParaRPr lang="en-US" sz="2800" dirty="0"/>
          </a:p>
        </p:txBody>
      </p:sp>
      <p:sp>
        <p:nvSpPr>
          <p:cNvPr id="3" name="タイトル 1">
            <a:extLst>
              <a:ext uri="{FF2B5EF4-FFF2-40B4-BE49-F238E27FC236}">
                <a16:creationId xmlns:a16="http://schemas.microsoft.com/office/drawing/2014/main" id="{397425AC-0736-C9A9-162E-5AF42321AAAE}"/>
              </a:ext>
            </a:extLst>
          </p:cNvPr>
          <p:cNvSpPr txBox="1">
            <a:spLocks/>
          </p:cNvSpPr>
          <p:nvPr/>
        </p:nvSpPr>
        <p:spPr bwMode="auto">
          <a:xfrm>
            <a:off x="738188" y="-203483"/>
            <a:ext cx="9504363" cy="12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1042988" rtl="0" eaLnBrk="0" fontAlgn="base" hangingPunct="0">
              <a:spcBef>
                <a:spcPct val="0"/>
              </a:spcBef>
              <a:spcAft>
                <a:spcPct val="0"/>
              </a:spcAft>
              <a:defRPr kumimoji="1" sz="4000"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2pPr>
            <a:lvl3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3pPr>
            <a:lvl4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4pPr>
            <a:lvl5pPr algn="l" defTabSz="1042988" rtl="0" eaLnBrk="0" fontAlgn="base" hangingPunct="0">
              <a:spcBef>
                <a:spcPct val="0"/>
              </a:spcBef>
              <a:spcAft>
                <a:spcPct val="0"/>
              </a:spcAft>
              <a:defRPr kumimoji="1" sz="4000">
                <a:solidFill>
                  <a:srgbClr val="000000"/>
                </a:solidFill>
                <a:latin typeface="ＭＳ Ｐゴシック" panose="020B0600070205080204" pitchFamily="50" charset="-128"/>
                <a:ea typeface="ＭＳ Ｐゴシック" panose="020B0600070205080204" pitchFamily="50" charset="-128"/>
              </a:defRPr>
            </a:lvl5pPr>
            <a:lvl6pPr marL="4572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6pPr>
            <a:lvl7pPr marL="9144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7pPr>
            <a:lvl8pPr marL="13716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8pPr>
            <a:lvl9pPr marL="1828800" algn="l" defTabSz="1042988" rtl="0" fontAlgn="base">
              <a:spcBef>
                <a:spcPct val="0"/>
              </a:spcBef>
              <a:spcAft>
                <a:spcPct val="0"/>
              </a:spcAft>
              <a:defRPr kumimoji="1" sz="2400" b="1">
                <a:solidFill>
                  <a:srgbClr val="000000"/>
                </a:solidFill>
                <a:latin typeface="ＭＳ Ｐゴシック" panose="020B0600070205080204" pitchFamily="50" charset="-128"/>
                <a:ea typeface="ＭＳ Ｐゴシック" panose="020B0600070205080204" pitchFamily="50" charset="-128"/>
              </a:defRPr>
            </a:lvl9pPr>
          </a:lstStyle>
          <a:p>
            <a:r>
              <a:rPr lang="ja-JP" altLang="en-US" dirty="0"/>
              <a:t>文系＞国際関係学　何をする？</a:t>
            </a:r>
          </a:p>
        </p:txBody>
      </p:sp>
    </p:spTree>
    <p:extLst>
      <p:ext uri="{BB962C8B-B14F-4D97-AF65-F5344CB8AC3E}">
        <p14:creationId xmlns:p14="http://schemas.microsoft.com/office/powerpoint/2010/main" val="14396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fade">
                                      <p:cBhvr>
                                        <p:cTn id="10" dur="500"/>
                                        <p:tgtEl>
                                          <p:spTgt spid="1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fade">
                                      <p:cBhvr>
                                        <p:cTn id="13" dur="500"/>
                                        <p:tgtEl>
                                          <p:spTgt spid="1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xEl>
                                              <p:pRg st="3" end="3"/>
                                            </p:txEl>
                                          </p:spTgt>
                                        </p:tgtEl>
                                        <p:attrNameLst>
                                          <p:attrName>style.visibility</p:attrName>
                                        </p:attrNameLst>
                                      </p:cBhvr>
                                      <p:to>
                                        <p:strVal val="visible"/>
                                      </p:to>
                                    </p:set>
                                    <p:animEffect transition="in" filter="fade">
                                      <p:cBhvr>
                                        <p:cTn id="16" dur="500"/>
                                        <p:tgtEl>
                                          <p:spTgt spid="1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85725">
          <a:solidFill>
            <a:srgbClr val="FFC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2409</Words>
  <Application>Microsoft Office PowerPoint</Application>
  <PresentationFormat>ユーザー設定</PresentationFormat>
  <Paragraphs>241</Paragraphs>
  <Slides>25</Slides>
  <Notes>12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ＭＳ Ｐゴシック</vt:lpstr>
      <vt:lpstr>HGP創英角ｺﾞｼｯｸUB</vt:lpstr>
      <vt:lpstr>HGPｺﾞｼｯｸM</vt:lpstr>
      <vt:lpstr>Arial</vt:lpstr>
      <vt:lpstr>Calibri</vt:lpstr>
      <vt:lpstr>3_オリジナルテンプレート</vt:lpstr>
      <vt:lpstr>ガイダンスが始まる前に・・・</vt:lpstr>
      <vt:lpstr>進路ガイダンス 第４回</vt:lpstr>
      <vt:lpstr>９月プチ進路ガイダンス予定</vt:lpstr>
      <vt:lpstr>９月プチ進路ガイダンス予定</vt:lpstr>
      <vt:lpstr>今日ご紹介する学部はこちら！</vt:lpstr>
      <vt:lpstr>文系＞国際関係・外国語　どんなところ？</vt:lpstr>
      <vt:lpstr>文系＞国際関係・外国語　どんなところ？</vt:lpstr>
      <vt:lpstr>スマートフォンはどこから来るのか</vt:lpstr>
      <vt:lpstr>スマートフォンに欠かせない原料は？</vt:lpstr>
      <vt:lpstr>原料となる鉱物はどこからきている？</vt:lpstr>
      <vt:lpstr>これらの鉱物を どう採っている？</vt:lpstr>
      <vt:lpstr>だれが鉱物を 採っている？</vt:lpstr>
      <vt:lpstr>スマートフォンはどこから来るのか</vt:lpstr>
      <vt:lpstr>PowerPoint プレゼンテーション</vt:lpstr>
      <vt:lpstr>PowerPoint プレゼンテーション</vt:lpstr>
      <vt:lpstr>国際関係学部 （例）立教大学異文化コミュニケーション学部</vt:lpstr>
      <vt:lpstr>外国語学部  （例）東京外国語大学言語文化学部</vt:lpstr>
      <vt:lpstr>文理融合＞家政・生活科学　どんなところ？</vt:lpstr>
      <vt:lpstr>PowerPoint プレゼンテーション</vt:lpstr>
      <vt:lpstr>PowerPoint プレゼンテーション</vt:lpstr>
      <vt:lpstr>PowerPoint プレゼンテーション</vt:lpstr>
      <vt:lpstr>文理融合＞家政・生活科学　まとめ</vt:lpstr>
      <vt:lpstr>家政学部 （例）東京家政大学家政学部など</vt:lpstr>
      <vt:lpstr>栄養学部　 （例）女子栄養大学栄養学部</vt:lpstr>
      <vt:lpstr>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2021-02-23T08:01:33Z</cp:lastPrinted>
  <dcterms:created xsi:type="dcterms:W3CDTF">2008-11-17T05:18:55Z</dcterms:created>
  <dcterms:modified xsi:type="dcterms:W3CDTF">2023-09-12T11:01:56Z</dcterms:modified>
</cp:coreProperties>
</file>